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23" d="100"/>
          <a:sy n="123" d="100"/>
        </p:scale>
        <p:origin x="108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27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9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0294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73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3005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36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61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9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7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6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2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5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91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8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70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E801944-5336-4D2D-B06B-1A13A0220B4A}" type="datetimeFigureOut">
              <a:rPr lang="en-US" smtClean="0"/>
              <a:t>3/7/2014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7499EC-4C83-4E25-8156-945D23F51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830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dchinchillas.org/" TargetMode="External"/><Relationship Id="rId2" Type="http://schemas.openxmlformats.org/officeDocument/2006/relationships/hyperlink" Target="http://www.indiegogo.com/projects/save-the-wild-chinchill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88518"/>
            <a:ext cx="9144000" cy="64409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Save the Wild Chinchillas!</a:t>
            </a:r>
            <a:br>
              <a:rPr lang="en-US" sz="4400" dirty="0" smtClean="0"/>
            </a:br>
            <a:r>
              <a:rPr lang="en-US" sz="2000" dirty="0" smtClean="0"/>
              <a:t>(</a:t>
            </a:r>
            <a:r>
              <a:rPr lang="en-US" sz="2000" i="1" dirty="0" smtClean="0"/>
              <a:t>Chinchilla </a:t>
            </a:r>
            <a:r>
              <a:rPr lang="en-US" sz="2000" i="1" dirty="0" err="1" smtClean="0"/>
              <a:t>lanigera</a:t>
            </a:r>
            <a:r>
              <a:rPr lang="en-US" sz="2000" i="1" dirty="0" smtClean="0"/>
              <a:t>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8372" y="1132610"/>
            <a:ext cx="8743627" cy="5133289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Tx/>
              <a:buChar char="-"/>
            </a:pPr>
            <a:endParaRPr lang="en-US" dirty="0" smtClean="0"/>
          </a:p>
          <a:p>
            <a:r>
              <a:rPr lang="en-US" sz="1900" dirty="0" smtClean="0"/>
              <a:t>A </a:t>
            </a:r>
            <a:r>
              <a:rPr lang="en-US" sz="1900" dirty="0"/>
              <a:t>chinchilla is a type of rodent native to the Andes mountains of South </a:t>
            </a:r>
            <a:r>
              <a:rPr lang="en-US" sz="1900" dirty="0" smtClean="0"/>
              <a:t>America</a:t>
            </a:r>
            <a:r>
              <a:rPr lang="en-US" sz="1900" dirty="0"/>
              <a:t> (related to the </a:t>
            </a:r>
            <a:r>
              <a:rPr lang="en-US" sz="1900" dirty="0" smtClean="0"/>
              <a:t>	porcupine </a:t>
            </a:r>
            <a:r>
              <a:rPr lang="en-US" sz="1900" dirty="0"/>
              <a:t>and guinea pig</a:t>
            </a:r>
            <a:r>
              <a:rPr lang="en-US" sz="1900" dirty="0" smtClean="0"/>
              <a:t>).</a:t>
            </a:r>
          </a:p>
          <a:p>
            <a:r>
              <a:rPr lang="en-US" sz="1900" dirty="0" smtClean="0"/>
              <a:t>Chinchillas </a:t>
            </a:r>
            <a:r>
              <a:rPr lang="en-US" sz="1900" dirty="0"/>
              <a:t>were nearly driven to extinction for their soft fur. They have 60 </a:t>
            </a:r>
            <a:r>
              <a:rPr lang="en-US" sz="1900" dirty="0" smtClean="0"/>
              <a:t>hairs </a:t>
            </a:r>
            <a:r>
              <a:rPr lang="en-US" sz="1900" dirty="0"/>
              <a:t>per </a:t>
            </a:r>
            <a:r>
              <a:rPr lang="en-US" sz="1900" dirty="0" smtClean="0"/>
              <a:t>follicle; </a:t>
            </a:r>
            <a:r>
              <a:rPr lang="en-US" sz="1900" dirty="0"/>
              <a:t>humans </a:t>
            </a:r>
            <a:r>
              <a:rPr lang="en-US" sz="1900" dirty="0" smtClean="0"/>
              <a:t>have </a:t>
            </a:r>
            <a:r>
              <a:rPr lang="en-US" sz="1900" dirty="0"/>
              <a:t>one hair per follicle.</a:t>
            </a:r>
            <a:endParaRPr lang="en-US" sz="1900" dirty="0" smtClean="0"/>
          </a:p>
          <a:p>
            <a:r>
              <a:rPr lang="en-US" sz="1900" dirty="0" smtClean="0"/>
              <a:t>Currently, </a:t>
            </a:r>
            <a:r>
              <a:rPr lang="en-US" sz="1900" dirty="0"/>
              <a:t>wild populations are protected by law but </a:t>
            </a:r>
            <a:r>
              <a:rPr lang="en-US" sz="1900" dirty="0" smtClean="0"/>
              <a:t>they continue to </a:t>
            </a:r>
            <a:r>
              <a:rPr lang="en-US" sz="1900" dirty="0"/>
              <a:t>decline due to </a:t>
            </a:r>
            <a:r>
              <a:rPr lang="en-US" sz="1900" dirty="0" smtClean="0"/>
              <a:t>habitat </a:t>
            </a:r>
            <a:r>
              <a:rPr lang="en-US" sz="1900" dirty="0" smtClean="0"/>
              <a:t>destruction </a:t>
            </a:r>
            <a:r>
              <a:rPr lang="en-US" sz="1900" dirty="0"/>
              <a:t>and degradation.</a:t>
            </a:r>
            <a:endParaRPr lang="en-US" sz="1900" dirty="0" smtClean="0"/>
          </a:p>
          <a:p>
            <a:pPr algn="l"/>
            <a:r>
              <a:rPr lang="en-US" sz="1900" dirty="0" smtClean="0"/>
              <a:t>	</a:t>
            </a:r>
          </a:p>
          <a:p>
            <a:pPr algn="l"/>
            <a:r>
              <a:rPr lang="en-US" sz="1900" dirty="0" smtClean="0"/>
              <a:t>Buy a hand-knitted hat with all proceeds going to </a:t>
            </a:r>
            <a:r>
              <a:rPr lang="en-US" sz="1900" u="sng" dirty="0" smtClean="0"/>
              <a:t>Save the Wild Chinchillas, Inc.</a:t>
            </a:r>
            <a:r>
              <a:rPr lang="en-US" sz="1900" dirty="0" smtClean="0"/>
              <a:t> which is </a:t>
            </a:r>
            <a:r>
              <a:rPr lang="en-US" sz="1900" smtClean="0"/>
              <a:t>a </a:t>
            </a:r>
            <a:r>
              <a:rPr lang="en-US" sz="1900" smtClean="0"/>
              <a:t>non-profit </a:t>
            </a:r>
            <a:r>
              <a:rPr lang="en-US" sz="1900" dirty="0" smtClean="0"/>
              <a:t>organization focusing on wild chinchilla conservation (</a:t>
            </a:r>
            <a:r>
              <a:rPr lang="en-US" sz="1900" u="sng" dirty="0" smtClean="0"/>
              <a:t>http://www.wildchinchillas.org</a:t>
            </a:r>
            <a:r>
              <a:rPr lang="en-US" sz="1900" dirty="0" smtClean="0"/>
              <a:t>/).</a:t>
            </a:r>
          </a:p>
          <a:p>
            <a:r>
              <a:rPr lang="en-US" sz="1900" dirty="0" smtClean="0"/>
              <a:t>Donate to our cause at </a:t>
            </a:r>
            <a:r>
              <a:rPr lang="en-US" sz="1900" u="sng" dirty="0" smtClean="0">
                <a:hlinkClick r:id="rId2"/>
              </a:rPr>
              <a:t>www.indiegogo.com/projects/save-the-wild-chinchilla</a:t>
            </a:r>
            <a:r>
              <a:rPr lang="en-US" sz="1900" u="sng" dirty="0" smtClean="0"/>
              <a:t> .</a:t>
            </a:r>
          </a:p>
          <a:p>
            <a:r>
              <a:rPr lang="en-US" sz="1900" dirty="0" smtClean="0"/>
              <a:t>For more information about the wild chinchillas go to </a:t>
            </a:r>
            <a:r>
              <a:rPr lang="en-US" sz="1900" u="sng" dirty="0" smtClean="0">
                <a:hlinkClick r:id="rId3"/>
              </a:rPr>
              <a:t>www.wildchinchillas.org</a:t>
            </a:r>
            <a:r>
              <a:rPr lang="en-US" sz="1900" u="sng" dirty="0"/>
              <a:t>.</a:t>
            </a:r>
            <a:endParaRPr lang="en-US" sz="1900" u="sng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59" y="1757101"/>
            <a:ext cx="2087521" cy="15414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8859" y="3455325"/>
            <a:ext cx="1018318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>
                <a:ln w="0"/>
                <a:solidFill>
                  <a:schemeClr val="bg1"/>
                </a:solidFill>
              </a:rPr>
              <a:t>Photo by Arkive.org</a:t>
            </a:r>
            <a:endParaRPr lang="en-US" sz="900" dirty="0">
              <a:ln w="0"/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9482" y="5766955"/>
            <a:ext cx="1517073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Photo by mascotasdistintas.com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9" name="AutoShape 3" descr="Displaying chinchilla-laginera-con-un-pal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659" y="3896210"/>
            <a:ext cx="2087521" cy="161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2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</TotalTime>
  <Words>26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Slice</vt:lpstr>
      <vt:lpstr>Save the Wild Chinchillas! (Chinchilla lanigera)</vt:lpstr>
    </vt:vector>
  </TitlesOfParts>
  <Company>Weber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Wild Chinchillas! (Chinchilla laniger)</dc:title>
  <dc:creator>Henry Cosgriff</dc:creator>
  <cp:lastModifiedBy>szeveloff</cp:lastModifiedBy>
  <cp:revision>7</cp:revision>
  <dcterms:created xsi:type="dcterms:W3CDTF">2014-03-06T19:08:24Z</dcterms:created>
  <dcterms:modified xsi:type="dcterms:W3CDTF">2014-03-07T20:27:09Z</dcterms:modified>
</cp:coreProperties>
</file>