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-22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B92570-5B8E-4A38-8066-F12A1E22C23D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A3587EA2-B391-44A8-AAF3-E5D742161220}">
      <dgm:prSet phldrT="[Text]"/>
      <dgm:spPr/>
      <dgm:t>
        <a:bodyPr/>
        <a:lstStyle/>
        <a:p>
          <a:r>
            <a:rPr lang="en-US" dirty="0" smtClean="0"/>
            <a:t>Weber State University</a:t>
          </a:r>
          <a:endParaRPr lang="en-US" dirty="0"/>
        </a:p>
      </dgm:t>
    </dgm:pt>
    <dgm:pt modelId="{ABE784C9-57EF-4B2B-BF9B-589AD1A2CD6C}" type="parTrans" cxnId="{3BC4EB69-FBB2-45F7-A540-A6ECE36673BF}">
      <dgm:prSet/>
      <dgm:spPr/>
      <dgm:t>
        <a:bodyPr/>
        <a:lstStyle/>
        <a:p>
          <a:endParaRPr lang="en-US"/>
        </a:p>
      </dgm:t>
    </dgm:pt>
    <dgm:pt modelId="{7A45F5DE-9003-415E-BF84-16E0C207E99F}" type="sibTrans" cxnId="{3BC4EB69-FBB2-45F7-A540-A6ECE36673BF}">
      <dgm:prSet/>
      <dgm:spPr/>
      <dgm:t>
        <a:bodyPr/>
        <a:lstStyle/>
        <a:p>
          <a:endParaRPr lang="en-US"/>
        </a:p>
      </dgm:t>
    </dgm:pt>
    <dgm:pt modelId="{1D61A3E1-A9C5-4BB3-93E3-0B9CF2372EA8}">
      <dgm:prSet phldrT="[Text]"/>
      <dgm:spPr/>
      <dgm:t>
        <a:bodyPr/>
        <a:lstStyle/>
        <a:p>
          <a:r>
            <a:rPr lang="en-US" dirty="0" smtClean="0"/>
            <a:t>Utah State University</a:t>
          </a:r>
          <a:endParaRPr lang="en-US" dirty="0"/>
        </a:p>
      </dgm:t>
    </dgm:pt>
    <dgm:pt modelId="{9481CAB7-21D2-4CE5-A6FD-FCF1E45A33CD}" type="parTrans" cxnId="{0FB914FA-D33B-4A46-9DDE-B0298B7EFCD6}">
      <dgm:prSet/>
      <dgm:spPr/>
      <dgm:t>
        <a:bodyPr/>
        <a:lstStyle/>
        <a:p>
          <a:endParaRPr lang="en-US"/>
        </a:p>
      </dgm:t>
    </dgm:pt>
    <dgm:pt modelId="{3FD550E8-A7F7-4F2B-AC3D-5E199D61F114}" type="sibTrans" cxnId="{0FB914FA-D33B-4A46-9DDE-B0298B7EFCD6}">
      <dgm:prSet/>
      <dgm:spPr/>
      <dgm:t>
        <a:bodyPr/>
        <a:lstStyle/>
        <a:p>
          <a:endParaRPr lang="en-US"/>
        </a:p>
      </dgm:t>
    </dgm:pt>
    <dgm:pt modelId="{682BAA69-C22F-467D-B9CF-5FA8E862FD89}">
      <dgm:prSet phldrT="[Text]"/>
      <dgm:spPr/>
      <dgm:t>
        <a:bodyPr/>
        <a:lstStyle/>
        <a:p>
          <a:r>
            <a:rPr lang="en-US" dirty="0" smtClean="0"/>
            <a:t>Brigham Young University</a:t>
          </a:r>
          <a:endParaRPr lang="en-US" dirty="0"/>
        </a:p>
      </dgm:t>
    </dgm:pt>
    <dgm:pt modelId="{9A2A5915-545A-4F25-AE19-8F4182AEF188}" type="parTrans" cxnId="{68E87153-7BAC-4766-A767-2E0FBDD905BF}">
      <dgm:prSet/>
      <dgm:spPr/>
      <dgm:t>
        <a:bodyPr/>
        <a:lstStyle/>
        <a:p>
          <a:endParaRPr lang="en-US"/>
        </a:p>
      </dgm:t>
    </dgm:pt>
    <dgm:pt modelId="{1192C4CB-79EE-463F-A700-F2AEF8407FBE}" type="sibTrans" cxnId="{68E87153-7BAC-4766-A767-2E0FBDD905BF}">
      <dgm:prSet/>
      <dgm:spPr/>
      <dgm:t>
        <a:bodyPr/>
        <a:lstStyle/>
        <a:p>
          <a:endParaRPr lang="en-US"/>
        </a:p>
      </dgm:t>
    </dgm:pt>
    <dgm:pt modelId="{87E8338A-26CF-4960-AD71-F87931FEE94A}">
      <dgm:prSet/>
      <dgm:spPr/>
      <dgm:t>
        <a:bodyPr/>
        <a:lstStyle/>
        <a:p>
          <a:r>
            <a:rPr lang="en-US" dirty="0" smtClean="0"/>
            <a:t>Utah Valley University</a:t>
          </a:r>
          <a:endParaRPr lang="en-US" dirty="0"/>
        </a:p>
      </dgm:t>
    </dgm:pt>
    <dgm:pt modelId="{B4C96ECE-CC5A-4B5C-8A18-74B57E45FA49}" type="parTrans" cxnId="{0E87A8B3-FD12-4623-8082-B7EA8869448D}">
      <dgm:prSet/>
      <dgm:spPr/>
      <dgm:t>
        <a:bodyPr/>
        <a:lstStyle/>
        <a:p>
          <a:endParaRPr lang="en-US"/>
        </a:p>
      </dgm:t>
    </dgm:pt>
    <dgm:pt modelId="{D84CE3B7-82DF-4E5E-9F08-2080546046E2}" type="sibTrans" cxnId="{0E87A8B3-FD12-4623-8082-B7EA8869448D}">
      <dgm:prSet/>
      <dgm:spPr/>
      <dgm:t>
        <a:bodyPr/>
        <a:lstStyle/>
        <a:p>
          <a:endParaRPr lang="en-US"/>
        </a:p>
      </dgm:t>
    </dgm:pt>
    <dgm:pt modelId="{141EE5C1-8D93-4216-AF67-2859F38BA60F}" type="pres">
      <dgm:prSet presAssocID="{83B92570-5B8E-4A38-8066-F12A1E22C23D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B1CC04EF-6ABC-435B-A964-8BD358224E39}" type="pres">
      <dgm:prSet presAssocID="{83B92570-5B8E-4A38-8066-F12A1E22C23D}" presName="Name1" presStyleCnt="0"/>
      <dgm:spPr/>
    </dgm:pt>
    <dgm:pt modelId="{CDF24470-9AAF-45BE-B475-1E23B8BAA280}" type="pres">
      <dgm:prSet presAssocID="{83B92570-5B8E-4A38-8066-F12A1E22C23D}" presName="cycle" presStyleCnt="0"/>
      <dgm:spPr/>
    </dgm:pt>
    <dgm:pt modelId="{B1A6B761-8006-4DEE-A800-48FCB7DE2748}" type="pres">
      <dgm:prSet presAssocID="{83B92570-5B8E-4A38-8066-F12A1E22C23D}" presName="srcNode" presStyleLbl="node1" presStyleIdx="0" presStyleCnt="4"/>
      <dgm:spPr/>
    </dgm:pt>
    <dgm:pt modelId="{B0E774C5-1C7C-4896-9D98-BA1096666D7C}" type="pres">
      <dgm:prSet presAssocID="{83B92570-5B8E-4A38-8066-F12A1E22C23D}" presName="conn" presStyleLbl="parChTrans1D2" presStyleIdx="0" presStyleCnt="1"/>
      <dgm:spPr/>
      <dgm:t>
        <a:bodyPr/>
        <a:lstStyle/>
        <a:p>
          <a:endParaRPr lang="en-US"/>
        </a:p>
      </dgm:t>
    </dgm:pt>
    <dgm:pt modelId="{590FE39F-F68E-4879-A5C9-537386060E77}" type="pres">
      <dgm:prSet presAssocID="{83B92570-5B8E-4A38-8066-F12A1E22C23D}" presName="extraNode" presStyleLbl="node1" presStyleIdx="0" presStyleCnt="4"/>
      <dgm:spPr/>
    </dgm:pt>
    <dgm:pt modelId="{8FC6D795-C975-4B55-A225-FB7C57F70B7F}" type="pres">
      <dgm:prSet presAssocID="{83B92570-5B8E-4A38-8066-F12A1E22C23D}" presName="dstNode" presStyleLbl="node1" presStyleIdx="0" presStyleCnt="4"/>
      <dgm:spPr/>
    </dgm:pt>
    <dgm:pt modelId="{3C61BA63-D3FF-466D-BCFF-6069A94A8232}" type="pres">
      <dgm:prSet presAssocID="{A3587EA2-B391-44A8-AAF3-E5D742161220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E16DF-97B8-43B9-AAE0-894F29C5F563}" type="pres">
      <dgm:prSet presAssocID="{A3587EA2-B391-44A8-AAF3-E5D742161220}" presName="accent_1" presStyleCnt="0"/>
      <dgm:spPr/>
    </dgm:pt>
    <dgm:pt modelId="{71CE2585-9A52-4D40-AC63-993096EC4AE8}" type="pres">
      <dgm:prSet presAssocID="{A3587EA2-B391-44A8-AAF3-E5D742161220}" presName="accentRepeatNode" presStyleLbl="solidFgAcc1" presStyleIdx="0" presStyleCnt="4"/>
      <dgm:spPr>
        <a:noFill/>
      </dgm:spPr>
      <dgm:t>
        <a:bodyPr/>
        <a:lstStyle/>
        <a:p>
          <a:endParaRPr lang="en-US"/>
        </a:p>
      </dgm:t>
    </dgm:pt>
    <dgm:pt modelId="{EDC0E4AF-F3BC-46B0-928A-A5BC1AE73EE1}" type="pres">
      <dgm:prSet presAssocID="{1D61A3E1-A9C5-4BB3-93E3-0B9CF2372EA8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308B0E-CE88-4EBD-A56C-1B9FDE534515}" type="pres">
      <dgm:prSet presAssocID="{1D61A3E1-A9C5-4BB3-93E3-0B9CF2372EA8}" presName="accent_2" presStyleCnt="0"/>
      <dgm:spPr/>
    </dgm:pt>
    <dgm:pt modelId="{BB96B73B-D896-49CA-8E7D-AAD301DC1B5B}" type="pres">
      <dgm:prSet presAssocID="{1D61A3E1-A9C5-4BB3-93E3-0B9CF2372EA8}" presName="accentRepeatNode" presStyleLbl="solidFgAcc1" presStyleIdx="1" presStyleCnt="4"/>
      <dgm:spPr>
        <a:noFill/>
      </dgm:spPr>
      <dgm:t>
        <a:bodyPr/>
        <a:lstStyle/>
        <a:p>
          <a:endParaRPr lang="en-US"/>
        </a:p>
      </dgm:t>
    </dgm:pt>
    <dgm:pt modelId="{28CFD897-13C3-4961-96B5-A901CDBDC76D}" type="pres">
      <dgm:prSet presAssocID="{682BAA69-C22F-467D-B9CF-5FA8E862FD89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BBBECA-982B-4705-9F57-946EF8364BCE}" type="pres">
      <dgm:prSet presAssocID="{682BAA69-C22F-467D-B9CF-5FA8E862FD89}" presName="accent_3" presStyleCnt="0"/>
      <dgm:spPr/>
    </dgm:pt>
    <dgm:pt modelId="{F28AAF3C-8448-4C79-AC3E-D178E7389E6E}" type="pres">
      <dgm:prSet presAssocID="{682BAA69-C22F-467D-B9CF-5FA8E862FD89}" presName="accentRepeatNode" presStyleLbl="solidFgAcc1" presStyleIdx="2" presStyleCnt="4"/>
      <dgm:spPr>
        <a:noFill/>
      </dgm:spPr>
      <dgm:t>
        <a:bodyPr/>
        <a:lstStyle/>
        <a:p>
          <a:endParaRPr lang="en-US"/>
        </a:p>
      </dgm:t>
    </dgm:pt>
    <dgm:pt modelId="{5CEFEB9C-6754-497A-87A2-6EC3D0E262EF}" type="pres">
      <dgm:prSet presAssocID="{87E8338A-26CF-4960-AD71-F87931FEE94A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AAA709-9A75-407B-9B4D-00F2B795A39A}" type="pres">
      <dgm:prSet presAssocID="{87E8338A-26CF-4960-AD71-F87931FEE94A}" presName="accent_4" presStyleCnt="0"/>
      <dgm:spPr/>
    </dgm:pt>
    <dgm:pt modelId="{60EEDB4B-265F-4B98-86E2-8B49135544E9}" type="pres">
      <dgm:prSet presAssocID="{87E8338A-26CF-4960-AD71-F87931FEE94A}" presName="accentRepeatNode" presStyleLbl="solidFgAcc1" presStyleIdx="3" presStyleCnt="4"/>
      <dgm:spPr>
        <a:noFill/>
      </dgm:spPr>
      <dgm:t>
        <a:bodyPr/>
        <a:lstStyle/>
        <a:p>
          <a:endParaRPr lang="en-US"/>
        </a:p>
      </dgm:t>
    </dgm:pt>
  </dgm:ptLst>
  <dgm:cxnLst>
    <dgm:cxn modelId="{55530FA4-5144-4387-A4A9-5840EC441445}" type="presOf" srcId="{87E8338A-26CF-4960-AD71-F87931FEE94A}" destId="{5CEFEB9C-6754-497A-87A2-6EC3D0E262EF}" srcOrd="0" destOrd="0" presId="urn:microsoft.com/office/officeart/2008/layout/VerticalCurvedList"/>
    <dgm:cxn modelId="{B148F8FE-8B90-4F58-9F9A-62D1188F75B6}" type="presOf" srcId="{83B92570-5B8E-4A38-8066-F12A1E22C23D}" destId="{141EE5C1-8D93-4216-AF67-2859F38BA60F}" srcOrd="0" destOrd="0" presId="urn:microsoft.com/office/officeart/2008/layout/VerticalCurvedList"/>
    <dgm:cxn modelId="{0FB914FA-D33B-4A46-9DDE-B0298B7EFCD6}" srcId="{83B92570-5B8E-4A38-8066-F12A1E22C23D}" destId="{1D61A3E1-A9C5-4BB3-93E3-0B9CF2372EA8}" srcOrd="1" destOrd="0" parTransId="{9481CAB7-21D2-4CE5-A6FD-FCF1E45A33CD}" sibTransId="{3FD550E8-A7F7-4F2B-AC3D-5E199D61F114}"/>
    <dgm:cxn modelId="{0E87A8B3-FD12-4623-8082-B7EA8869448D}" srcId="{83B92570-5B8E-4A38-8066-F12A1E22C23D}" destId="{87E8338A-26CF-4960-AD71-F87931FEE94A}" srcOrd="3" destOrd="0" parTransId="{B4C96ECE-CC5A-4B5C-8A18-74B57E45FA49}" sibTransId="{D84CE3B7-82DF-4E5E-9F08-2080546046E2}"/>
    <dgm:cxn modelId="{D924E990-9369-447B-8363-0E22125D509D}" type="presOf" srcId="{1D61A3E1-A9C5-4BB3-93E3-0B9CF2372EA8}" destId="{EDC0E4AF-F3BC-46B0-928A-A5BC1AE73EE1}" srcOrd="0" destOrd="0" presId="urn:microsoft.com/office/officeart/2008/layout/VerticalCurvedList"/>
    <dgm:cxn modelId="{F644B3BB-CFFD-4242-8231-5016310E547B}" type="presOf" srcId="{7A45F5DE-9003-415E-BF84-16E0C207E99F}" destId="{B0E774C5-1C7C-4896-9D98-BA1096666D7C}" srcOrd="0" destOrd="0" presId="urn:microsoft.com/office/officeart/2008/layout/VerticalCurvedList"/>
    <dgm:cxn modelId="{3BC4EB69-FBB2-45F7-A540-A6ECE36673BF}" srcId="{83B92570-5B8E-4A38-8066-F12A1E22C23D}" destId="{A3587EA2-B391-44A8-AAF3-E5D742161220}" srcOrd="0" destOrd="0" parTransId="{ABE784C9-57EF-4B2B-BF9B-589AD1A2CD6C}" sibTransId="{7A45F5DE-9003-415E-BF84-16E0C207E99F}"/>
    <dgm:cxn modelId="{D517D057-0A08-436E-ABE7-80C415EB7861}" type="presOf" srcId="{682BAA69-C22F-467D-B9CF-5FA8E862FD89}" destId="{28CFD897-13C3-4961-96B5-A901CDBDC76D}" srcOrd="0" destOrd="0" presId="urn:microsoft.com/office/officeart/2008/layout/VerticalCurvedList"/>
    <dgm:cxn modelId="{68E87153-7BAC-4766-A767-2E0FBDD905BF}" srcId="{83B92570-5B8E-4A38-8066-F12A1E22C23D}" destId="{682BAA69-C22F-467D-B9CF-5FA8E862FD89}" srcOrd="2" destOrd="0" parTransId="{9A2A5915-545A-4F25-AE19-8F4182AEF188}" sibTransId="{1192C4CB-79EE-463F-A700-F2AEF8407FBE}"/>
    <dgm:cxn modelId="{0C4F4B90-C2B2-48C5-BEA7-A5447A052689}" type="presOf" srcId="{A3587EA2-B391-44A8-AAF3-E5D742161220}" destId="{3C61BA63-D3FF-466D-BCFF-6069A94A8232}" srcOrd="0" destOrd="0" presId="urn:microsoft.com/office/officeart/2008/layout/VerticalCurvedList"/>
    <dgm:cxn modelId="{C0336097-12AE-4CFE-8481-DFF0A6338863}" type="presParOf" srcId="{141EE5C1-8D93-4216-AF67-2859F38BA60F}" destId="{B1CC04EF-6ABC-435B-A964-8BD358224E39}" srcOrd="0" destOrd="0" presId="urn:microsoft.com/office/officeart/2008/layout/VerticalCurvedList"/>
    <dgm:cxn modelId="{22F0FE39-4832-4759-A4F0-347A19824FC4}" type="presParOf" srcId="{B1CC04EF-6ABC-435B-A964-8BD358224E39}" destId="{CDF24470-9AAF-45BE-B475-1E23B8BAA280}" srcOrd="0" destOrd="0" presId="urn:microsoft.com/office/officeart/2008/layout/VerticalCurvedList"/>
    <dgm:cxn modelId="{B949FD6B-09EA-45D4-AEE0-9C2E9C2FC209}" type="presParOf" srcId="{CDF24470-9AAF-45BE-B475-1E23B8BAA280}" destId="{B1A6B761-8006-4DEE-A800-48FCB7DE2748}" srcOrd="0" destOrd="0" presId="urn:microsoft.com/office/officeart/2008/layout/VerticalCurvedList"/>
    <dgm:cxn modelId="{5497E18D-0F7E-46E5-AD44-E1AC3D51764B}" type="presParOf" srcId="{CDF24470-9AAF-45BE-B475-1E23B8BAA280}" destId="{B0E774C5-1C7C-4896-9D98-BA1096666D7C}" srcOrd="1" destOrd="0" presId="urn:microsoft.com/office/officeart/2008/layout/VerticalCurvedList"/>
    <dgm:cxn modelId="{CFAA6FC1-896C-40AB-8013-36D70941740A}" type="presParOf" srcId="{CDF24470-9AAF-45BE-B475-1E23B8BAA280}" destId="{590FE39F-F68E-4879-A5C9-537386060E77}" srcOrd="2" destOrd="0" presId="urn:microsoft.com/office/officeart/2008/layout/VerticalCurvedList"/>
    <dgm:cxn modelId="{87435BD3-E506-40FA-A4DA-226530C7EE81}" type="presParOf" srcId="{CDF24470-9AAF-45BE-B475-1E23B8BAA280}" destId="{8FC6D795-C975-4B55-A225-FB7C57F70B7F}" srcOrd="3" destOrd="0" presId="urn:microsoft.com/office/officeart/2008/layout/VerticalCurvedList"/>
    <dgm:cxn modelId="{9834C035-D69D-4EBA-BEB4-F3E55AC9E04C}" type="presParOf" srcId="{B1CC04EF-6ABC-435B-A964-8BD358224E39}" destId="{3C61BA63-D3FF-466D-BCFF-6069A94A8232}" srcOrd="1" destOrd="0" presId="urn:microsoft.com/office/officeart/2008/layout/VerticalCurvedList"/>
    <dgm:cxn modelId="{0F6EA9FC-4B6A-4428-9B77-5EB831771EB9}" type="presParOf" srcId="{B1CC04EF-6ABC-435B-A964-8BD358224E39}" destId="{699E16DF-97B8-43B9-AAE0-894F29C5F563}" srcOrd="2" destOrd="0" presId="urn:microsoft.com/office/officeart/2008/layout/VerticalCurvedList"/>
    <dgm:cxn modelId="{F458D11E-E94E-4F5C-939A-5A292E1BED48}" type="presParOf" srcId="{699E16DF-97B8-43B9-AAE0-894F29C5F563}" destId="{71CE2585-9A52-4D40-AC63-993096EC4AE8}" srcOrd="0" destOrd="0" presId="urn:microsoft.com/office/officeart/2008/layout/VerticalCurvedList"/>
    <dgm:cxn modelId="{A41CDA44-C44E-4ABD-9C8F-CD2762680E41}" type="presParOf" srcId="{B1CC04EF-6ABC-435B-A964-8BD358224E39}" destId="{EDC0E4AF-F3BC-46B0-928A-A5BC1AE73EE1}" srcOrd="3" destOrd="0" presId="urn:microsoft.com/office/officeart/2008/layout/VerticalCurvedList"/>
    <dgm:cxn modelId="{42B8FCBC-156A-4305-A759-27EDF66AF77B}" type="presParOf" srcId="{B1CC04EF-6ABC-435B-A964-8BD358224E39}" destId="{50308B0E-CE88-4EBD-A56C-1B9FDE534515}" srcOrd="4" destOrd="0" presId="urn:microsoft.com/office/officeart/2008/layout/VerticalCurvedList"/>
    <dgm:cxn modelId="{2A16827C-1ECE-46F5-A72A-FCAE6F95CEB4}" type="presParOf" srcId="{50308B0E-CE88-4EBD-A56C-1B9FDE534515}" destId="{BB96B73B-D896-49CA-8E7D-AAD301DC1B5B}" srcOrd="0" destOrd="0" presId="urn:microsoft.com/office/officeart/2008/layout/VerticalCurvedList"/>
    <dgm:cxn modelId="{623B5185-941E-4AB6-9521-5703714E57FC}" type="presParOf" srcId="{B1CC04EF-6ABC-435B-A964-8BD358224E39}" destId="{28CFD897-13C3-4961-96B5-A901CDBDC76D}" srcOrd="5" destOrd="0" presId="urn:microsoft.com/office/officeart/2008/layout/VerticalCurvedList"/>
    <dgm:cxn modelId="{DF65FBC4-746B-43BB-8547-63DABF0A7984}" type="presParOf" srcId="{B1CC04EF-6ABC-435B-A964-8BD358224E39}" destId="{9FBBBECA-982B-4705-9F57-946EF8364BCE}" srcOrd="6" destOrd="0" presId="urn:microsoft.com/office/officeart/2008/layout/VerticalCurvedList"/>
    <dgm:cxn modelId="{E647D96B-FCD5-4863-AECA-F8FBE7B2AA01}" type="presParOf" srcId="{9FBBBECA-982B-4705-9F57-946EF8364BCE}" destId="{F28AAF3C-8448-4C79-AC3E-D178E7389E6E}" srcOrd="0" destOrd="0" presId="urn:microsoft.com/office/officeart/2008/layout/VerticalCurvedList"/>
    <dgm:cxn modelId="{FC0F45CB-D136-45A1-B571-4302473A3239}" type="presParOf" srcId="{B1CC04EF-6ABC-435B-A964-8BD358224E39}" destId="{5CEFEB9C-6754-497A-87A2-6EC3D0E262EF}" srcOrd="7" destOrd="0" presId="urn:microsoft.com/office/officeart/2008/layout/VerticalCurvedList"/>
    <dgm:cxn modelId="{5207187D-056C-4675-9691-33301769A289}" type="presParOf" srcId="{B1CC04EF-6ABC-435B-A964-8BD358224E39}" destId="{6BAAA709-9A75-407B-9B4D-00F2B795A39A}" srcOrd="8" destOrd="0" presId="urn:microsoft.com/office/officeart/2008/layout/VerticalCurvedList"/>
    <dgm:cxn modelId="{A6D4275D-B218-4E56-9729-95A47290E1CF}" type="presParOf" srcId="{6BAAA709-9A75-407B-9B4D-00F2B795A39A}" destId="{60EEDB4B-265F-4B98-86E2-8B49135544E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E774C5-1C7C-4896-9D98-BA1096666D7C}">
      <dsp:nvSpPr>
        <dsp:cNvPr id="0" name=""/>
        <dsp:cNvSpPr/>
      </dsp:nvSpPr>
      <dsp:spPr>
        <a:xfrm>
          <a:off x="-4565598" y="-700039"/>
          <a:ext cx="5438678" cy="5438678"/>
        </a:xfrm>
        <a:prstGeom prst="blockArc">
          <a:avLst>
            <a:gd name="adj1" fmla="val 18900000"/>
            <a:gd name="adj2" fmla="val 2700000"/>
            <a:gd name="adj3" fmla="val 397"/>
          </a:avLst>
        </a:pr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61BA63-D3FF-466D-BCFF-6069A94A8232}">
      <dsp:nvSpPr>
        <dsp:cNvPr id="0" name=""/>
        <dsp:cNvSpPr/>
      </dsp:nvSpPr>
      <dsp:spPr>
        <a:xfrm>
          <a:off x="457309" y="310487"/>
          <a:ext cx="4659688" cy="62129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3155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Weber State University</a:t>
          </a:r>
          <a:endParaRPr lang="en-US" sz="2800" kern="1200" dirty="0"/>
        </a:p>
      </dsp:txBody>
      <dsp:txXfrm>
        <a:off x="457309" y="310487"/>
        <a:ext cx="4659688" cy="621298"/>
      </dsp:txXfrm>
    </dsp:sp>
    <dsp:sp modelId="{71CE2585-9A52-4D40-AC63-993096EC4AE8}">
      <dsp:nvSpPr>
        <dsp:cNvPr id="0" name=""/>
        <dsp:cNvSpPr/>
      </dsp:nvSpPr>
      <dsp:spPr>
        <a:xfrm>
          <a:off x="68997" y="232825"/>
          <a:ext cx="776622" cy="776622"/>
        </a:xfrm>
        <a:prstGeom prst="ellips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C0E4AF-F3BC-46B0-928A-A5BC1AE73EE1}">
      <dsp:nvSpPr>
        <dsp:cNvPr id="0" name=""/>
        <dsp:cNvSpPr/>
      </dsp:nvSpPr>
      <dsp:spPr>
        <a:xfrm>
          <a:off x="813513" y="1242596"/>
          <a:ext cx="4303484" cy="621298"/>
        </a:xfrm>
        <a:prstGeom prst="rect">
          <a:avLst/>
        </a:prstGeom>
        <a:solidFill>
          <a:schemeClr val="accent5">
            <a:hueOff val="-2451115"/>
            <a:satOff val="-3409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3155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Utah State University</a:t>
          </a:r>
          <a:endParaRPr lang="en-US" sz="2800" kern="1200" dirty="0"/>
        </a:p>
      </dsp:txBody>
      <dsp:txXfrm>
        <a:off x="813513" y="1242596"/>
        <a:ext cx="4303484" cy="621298"/>
      </dsp:txXfrm>
    </dsp:sp>
    <dsp:sp modelId="{BB96B73B-D896-49CA-8E7D-AAD301DC1B5B}">
      <dsp:nvSpPr>
        <dsp:cNvPr id="0" name=""/>
        <dsp:cNvSpPr/>
      </dsp:nvSpPr>
      <dsp:spPr>
        <a:xfrm>
          <a:off x="425202" y="1164934"/>
          <a:ext cx="776622" cy="776622"/>
        </a:xfrm>
        <a:prstGeom prst="ellipse">
          <a:avLst/>
        </a:prstGeom>
        <a:noFill/>
        <a:ln w="12700" cap="flat" cmpd="sng" algn="ctr">
          <a:solidFill>
            <a:schemeClr val="accent5">
              <a:hueOff val="-2451115"/>
              <a:satOff val="-3409"/>
              <a:lumOff val="-130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CFD897-13C3-4961-96B5-A901CDBDC76D}">
      <dsp:nvSpPr>
        <dsp:cNvPr id="0" name=""/>
        <dsp:cNvSpPr/>
      </dsp:nvSpPr>
      <dsp:spPr>
        <a:xfrm>
          <a:off x="813513" y="2174705"/>
          <a:ext cx="4303484" cy="621298"/>
        </a:xfrm>
        <a:prstGeom prst="rect">
          <a:avLst/>
        </a:prstGeom>
        <a:solidFill>
          <a:schemeClr val="accent5">
            <a:hueOff val="-4902230"/>
            <a:satOff val="-6819"/>
            <a:lumOff val="-261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3155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Brigham Young University</a:t>
          </a:r>
          <a:endParaRPr lang="en-US" sz="2800" kern="1200" dirty="0"/>
        </a:p>
      </dsp:txBody>
      <dsp:txXfrm>
        <a:off x="813513" y="2174705"/>
        <a:ext cx="4303484" cy="621298"/>
      </dsp:txXfrm>
    </dsp:sp>
    <dsp:sp modelId="{F28AAF3C-8448-4C79-AC3E-D178E7389E6E}">
      <dsp:nvSpPr>
        <dsp:cNvPr id="0" name=""/>
        <dsp:cNvSpPr/>
      </dsp:nvSpPr>
      <dsp:spPr>
        <a:xfrm>
          <a:off x="425202" y="2097043"/>
          <a:ext cx="776622" cy="776622"/>
        </a:xfrm>
        <a:prstGeom prst="ellipse">
          <a:avLst/>
        </a:prstGeom>
        <a:noFill/>
        <a:ln w="12700" cap="flat" cmpd="sng" algn="ctr">
          <a:solidFill>
            <a:schemeClr val="accent5">
              <a:hueOff val="-4902230"/>
              <a:satOff val="-6819"/>
              <a:lumOff val="-261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EFEB9C-6754-497A-87A2-6EC3D0E262EF}">
      <dsp:nvSpPr>
        <dsp:cNvPr id="0" name=""/>
        <dsp:cNvSpPr/>
      </dsp:nvSpPr>
      <dsp:spPr>
        <a:xfrm>
          <a:off x="457309" y="3106814"/>
          <a:ext cx="4659688" cy="621298"/>
        </a:xfrm>
        <a:prstGeom prst="rect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3155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Utah Valley University</a:t>
          </a:r>
          <a:endParaRPr lang="en-US" sz="2800" kern="1200" dirty="0"/>
        </a:p>
      </dsp:txBody>
      <dsp:txXfrm>
        <a:off x="457309" y="3106814"/>
        <a:ext cx="4659688" cy="621298"/>
      </dsp:txXfrm>
    </dsp:sp>
    <dsp:sp modelId="{60EEDB4B-265F-4B98-86E2-8B49135544E9}">
      <dsp:nvSpPr>
        <dsp:cNvPr id="0" name=""/>
        <dsp:cNvSpPr/>
      </dsp:nvSpPr>
      <dsp:spPr>
        <a:xfrm>
          <a:off x="68997" y="3029151"/>
          <a:ext cx="776622" cy="776622"/>
        </a:xfrm>
        <a:prstGeom prst="ellipse">
          <a:avLst/>
        </a:prstGeom>
        <a:noFill/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3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51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349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36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75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66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0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660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36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E0A65-36A8-4BD1-99A0-993D1B263292}" type="datetimeFigureOut">
              <a:rPr lang="en-US" smtClean="0"/>
              <a:t>1/11/15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822AE-D409-4D89-9019-65B47DCF79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83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7200" dirty="0" smtClean="0"/>
              <a:t>Utah Universities</a:t>
            </a:r>
            <a:endParaRPr lang="en-US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Your name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2743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Schools of Choices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2471413"/>
              </p:ext>
            </p:extLst>
          </p:nvPr>
        </p:nvGraphicFramePr>
        <p:xfrm>
          <a:off x="5558971" y="1699708"/>
          <a:ext cx="5171783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2220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19</Words>
  <Application>Microsoft Macintosh PowerPoint</Application>
  <PresentationFormat>Custom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Utah Universities</vt:lpstr>
      <vt:lpstr>Schools of Choices</vt:lpstr>
    </vt:vector>
  </TitlesOfParts>
  <Manager/>
  <Company>Weber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Vacation Planning</dc:title>
  <dc:subject/>
  <dc:creator/>
  <cp:keywords/>
  <dc:description/>
  <cp:lastModifiedBy>EH313</cp:lastModifiedBy>
  <cp:revision>13</cp:revision>
  <dcterms:created xsi:type="dcterms:W3CDTF">2014-09-05T19:28:22Z</dcterms:created>
  <dcterms:modified xsi:type="dcterms:W3CDTF">2015-01-11T13:48:01Z</dcterms:modified>
  <cp:category/>
</cp:coreProperties>
</file>