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84048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56C5"/>
    <a:srgbClr val="575047"/>
    <a:srgbClr val="4923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snapToObjects="1">
      <p:cViewPr varScale="1">
        <p:scale>
          <a:sx n="14" d="100"/>
          <a:sy n="14" d="100"/>
        </p:scale>
        <p:origin x="1332" y="68"/>
      </p:cViewPr>
      <p:guideLst>
        <p:guide orient="horz" pos="10368"/>
        <p:guide pos="12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0226043"/>
            <a:ext cx="32644080" cy="7056120"/>
          </a:xfrm>
        </p:spPr>
        <p:txBody>
          <a:bodyPr/>
          <a:lstStyle/>
          <a:p>
            <a:r>
              <a:rPr lang="en-US"/>
              <a:t>Click to edit Master title style</a:t>
            </a:r>
          </a:p>
        </p:txBody>
      </p:sp>
      <p:sp>
        <p:nvSpPr>
          <p:cNvPr id="3" name="Subtitle 2"/>
          <p:cNvSpPr>
            <a:spLocks noGrp="1"/>
          </p:cNvSpPr>
          <p:nvPr>
            <p:ph type="subTitle" idx="1"/>
          </p:nvPr>
        </p:nvSpPr>
        <p:spPr>
          <a:xfrm>
            <a:off x="5760720" y="18653760"/>
            <a:ext cx="26883360" cy="8412480"/>
          </a:xfrm>
        </p:spPr>
        <p:txBody>
          <a:bodyPr/>
          <a:lstStyle>
            <a:lvl1pPr marL="0" indent="0" algn="ctr">
              <a:buNone/>
              <a:defRPr>
                <a:solidFill>
                  <a:schemeClr val="tx1">
                    <a:tint val="75000"/>
                  </a:schemeClr>
                </a:solidFill>
              </a:defRPr>
            </a:lvl1pPr>
            <a:lvl2pPr marL="2194513" indent="0" algn="ctr">
              <a:buNone/>
              <a:defRPr>
                <a:solidFill>
                  <a:schemeClr val="tx1">
                    <a:tint val="75000"/>
                  </a:schemeClr>
                </a:solidFill>
              </a:defRPr>
            </a:lvl2pPr>
            <a:lvl3pPr marL="4389026" indent="0" algn="ctr">
              <a:buNone/>
              <a:defRPr>
                <a:solidFill>
                  <a:schemeClr val="tx1">
                    <a:tint val="75000"/>
                  </a:schemeClr>
                </a:solidFill>
              </a:defRPr>
            </a:lvl3pPr>
            <a:lvl4pPr marL="6583539" indent="0" algn="ctr">
              <a:buNone/>
              <a:defRPr>
                <a:solidFill>
                  <a:schemeClr val="tx1">
                    <a:tint val="75000"/>
                  </a:schemeClr>
                </a:solidFill>
              </a:defRPr>
            </a:lvl4pPr>
            <a:lvl5pPr marL="8778053" indent="0" algn="ctr">
              <a:buNone/>
              <a:defRPr>
                <a:solidFill>
                  <a:schemeClr val="tx1">
                    <a:tint val="75000"/>
                  </a:schemeClr>
                </a:solidFill>
              </a:defRPr>
            </a:lvl5pPr>
            <a:lvl6pPr marL="10972565" indent="0" algn="ctr">
              <a:buNone/>
              <a:defRPr>
                <a:solidFill>
                  <a:schemeClr val="tx1">
                    <a:tint val="75000"/>
                  </a:schemeClr>
                </a:solidFill>
              </a:defRPr>
            </a:lvl6pPr>
            <a:lvl7pPr marL="13167077" indent="0" algn="ctr">
              <a:buNone/>
              <a:defRPr>
                <a:solidFill>
                  <a:schemeClr val="tx1">
                    <a:tint val="75000"/>
                  </a:schemeClr>
                </a:solidFill>
              </a:defRPr>
            </a:lvl7pPr>
            <a:lvl8pPr marL="15361592" indent="0" algn="ctr">
              <a:buNone/>
              <a:defRPr>
                <a:solidFill>
                  <a:schemeClr val="tx1">
                    <a:tint val="75000"/>
                  </a:schemeClr>
                </a:solidFill>
              </a:defRPr>
            </a:lvl8pPr>
            <a:lvl9pPr marL="17556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5377A5-8E6C-2D4C-9495-439FD21AD82A}"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93FC8-C669-BF41-9563-4AB245ECCFA2}" type="slidenum">
              <a:rPr lang="en-US" smtClean="0"/>
              <a:t>‹#›</a:t>
            </a:fld>
            <a:endParaRPr lang="en-US"/>
          </a:p>
        </p:txBody>
      </p:sp>
    </p:spTree>
    <p:extLst>
      <p:ext uri="{BB962C8B-B14F-4D97-AF65-F5344CB8AC3E}">
        <p14:creationId xmlns:p14="http://schemas.microsoft.com/office/powerpoint/2010/main" val="271554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377A5-8E6C-2D4C-9495-439FD21AD82A}"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93FC8-C669-BF41-9563-4AB245ECCFA2}" type="slidenum">
              <a:rPr lang="en-US" smtClean="0"/>
              <a:t>‹#›</a:t>
            </a:fld>
            <a:endParaRPr lang="en-US"/>
          </a:p>
        </p:txBody>
      </p:sp>
    </p:spTree>
    <p:extLst>
      <p:ext uri="{BB962C8B-B14F-4D97-AF65-F5344CB8AC3E}">
        <p14:creationId xmlns:p14="http://schemas.microsoft.com/office/powerpoint/2010/main" val="146624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318266"/>
            <a:ext cx="864108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20240" y="1318266"/>
            <a:ext cx="2528316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377A5-8E6C-2D4C-9495-439FD21AD82A}"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93FC8-C669-BF41-9563-4AB245ECCFA2}" type="slidenum">
              <a:rPr lang="en-US" smtClean="0"/>
              <a:t>‹#›</a:t>
            </a:fld>
            <a:endParaRPr lang="en-US"/>
          </a:p>
        </p:txBody>
      </p:sp>
    </p:spTree>
    <p:extLst>
      <p:ext uri="{BB962C8B-B14F-4D97-AF65-F5344CB8AC3E}">
        <p14:creationId xmlns:p14="http://schemas.microsoft.com/office/powerpoint/2010/main" val="156334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377A5-8E6C-2D4C-9495-439FD21AD82A}"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93FC8-C669-BF41-9563-4AB245ECCFA2}" type="slidenum">
              <a:rPr lang="en-US" smtClean="0"/>
              <a:t>‹#›</a:t>
            </a:fld>
            <a:endParaRPr lang="en-US"/>
          </a:p>
        </p:txBody>
      </p:sp>
    </p:spTree>
    <p:extLst>
      <p:ext uri="{BB962C8B-B14F-4D97-AF65-F5344CB8AC3E}">
        <p14:creationId xmlns:p14="http://schemas.microsoft.com/office/powerpoint/2010/main" val="112185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4" y="21153123"/>
            <a:ext cx="32644080" cy="6537960"/>
          </a:xfrm>
        </p:spPr>
        <p:txBody>
          <a:bodyPr anchor="t"/>
          <a:lstStyle>
            <a:lvl1pPr algn="l">
              <a:defRPr sz="19199" b="1" cap="all"/>
            </a:lvl1pPr>
          </a:lstStyle>
          <a:p>
            <a:r>
              <a:rPr lang="en-US"/>
              <a:t>Click to edit Master title style</a:t>
            </a:r>
          </a:p>
        </p:txBody>
      </p:sp>
      <p:sp>
        <p:nvSpPr>
          <p:cNvPr id="3" name="Text Placeholder 2"/>
          <p:cNvSpPr>
            <a:spLocks noGrp="1"/>
          </p:cNvSpPr>
          <p:nvPr>
            <p:ph type="body" idx="1"/>
          </p:nvPr>
        </p:nvSpPr>
        <p:spPr>
          <a:xfrm>
            <a:off x="3033714" y="13952225"/>
            <a:ext cx="32644080" cy="7200898"/>
          </a:xfrm>
        </p:spPr>
        <p:txBody>
          <a:bodyPr anchor="b"/>
          <a:lstStyle>
            <a:lvl1pPr marL="0" indent="0">
              <a:buNone/>
              <a:defRPr sz="9599">
                <a:solidFill>
                  <a:schemeClr val="tx1">
                    <a:tint val="75000"/>
                  </a:schemeClr>
                </a:solidFill>
              </a:defRPr>
            </a:lvl1pPr>
            <a:lvl2pPr marL="2194513" indent="0">
              <a:buNone/>
              <a:defRPr sz="8600">
                <a:solidFill>
                  <a:schemeClr val="tx1">
                    <a:tint val="75000"/>
                  </a:schemeClr>
                </a:solidFill>
              </a:defRPr>
            </a:lvl2pPr>
            <a:lvl3pPr marL="4389026" indent="0">
              <a:buNone/>
              <a:defRPr sz="7700">
                <a:solidFill>
                  <a:schemeClr val="tx1">
                    <a:tint val="75000"/>
                  </a:schemeClr>
                </a:solidFill>
              </a:defRPr>
            </a:lvl3pPr>
            <a:lvl4pPr marL="6583539" indent="0">
              <a:buNone/>
              <a:defRPr sz="6701">
                <a:solidFill>
                  <a:schemeClr val="tx1">
                    <a:tint val="75000"/>
                  </a:schemeClr>
                </a:solidFill>
              </a:defRPr>
            </a:lvl4pPr>
            <a:lvl5pPr marL="8778053" indent="0">
              <a:buNone/>
              <a:defRPr sz="6701">
                <a:solidFill>
                  <a:schemeClr val="tx1">
                    <a:tint val="75000"/>
                  </a:schemeClr>
                </a:solidFill>
              </a:defRPr>
            </a:lvl5pPr>
            <a:lvl6pPr marL="10972565" indent="0">
              <a:buNone/>
              <a:defRPr sz="6701">
                <a:solidFill>
                  <a:schemeClr val="tx1">
                    <a:tint val="75000"/>
                  </a:schemeClr>
                </a:solidFill>
              </a:defRPr>
            </a:lvl6pPr>
            <a:lvl7pPr marL="13167077" indent="0">
              <a:buNone/>
              <a:defRPr sz="6701">
                <a:solidFill>
                  <a:schemeClr val="tx1">
                    <a:tint val="75000"/>
                  </a:schemeClr>
                </a:solidFill>
              </a:defRPr>
            </a:lvl7pPr>
            <a:lvl8pPr marL="15361592" indent="0">
              <a:buNone/>
              <a:defRPr sz="6701">
                <a:solidFill>
                  <a:schemeClr val="tx1">
                    <a:tint val="75000"/>
                  </a:schemeClr>
                </a:solidFill>
              </a:defRPr>
            </a:lvl8pPr>
            <a:lvl9pPr marL="17556104" indent="0">
              <a:buNone/>
              <a:defRPr sz="67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377A5-8E6C-2D4C-9495-439FD21AD82A}"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993FC8-C669-BF41-9563-4AB245ECCFA2}" type="slidenum">
              <a:rPr lang="en-US" smtClean="0"/>
              <a:t>‹#›</a:t>
            </a:fld>
            <a:endParaRPr lang="en-US"/>
          </a:p>
        </p:txBody>
      </p:sp>
    </p:spTree>
    <p:extLst>
      <p:ext uri="{BB962C8B-B14F-4D97-AF65-F5344CB8AC3E}">
        <p14:creationId xmlns:p14="http://schemas.microsoft.com/office/powerpoint/2010/main" val="272727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7680963"/>
            <a:ext cx="16962120" cy="21724622"/>
          </a:xfrm>
        </p:spPr>
        <p:txBody>
          <a:bodyPr/>
          <a:lstStyle>
            <a:lvl1pPr>
              <a:defRPr sz="13400"/>
            </a:lvl1pPr>
            <a:lvl2pPr>
              <a:defRPr sz="11501"/>
            </a:lvl2pPr>
            <a:lvl3pPr>
              <a:defRPr sz="9599"/>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522440" y="7680963"/>
            <a:ext cx="16962120" cy="21724622"/>
          </a:xfrm>
        </p:spPr>
        <p:txBody>
          <a:bodyPr/>
          <a:lstStyle>
            <a:lvl1pPr>
              <a:defRPr sz="13400"/>
            </a:lvl1pPr>
            <a:lvl2pPr>
              <a:defRPr sz="11501"/>
            </a:lvl2pPr>
            <a:lvl3pPr>
              <a:defRPr sz="9599"/>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5377A5-8E6C-2D4C-9495-439FD21AD82A}"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93FC8-C669-BF41-9563-4AB245ECCFA2}" type="slidenum">
              <a:rPr lang="en-US" smtClean="0"/>
              <a:t>‹#›</a:t>
            </a:fld>
            <a:endParaRPr lang="en-US"/>
          </a:p>
        </p:txBody>
      </p:sp>
    </p:spTree>
    <p:extLst>
      <p:ext uri="{BB962C8B-B14F-4D97-AF65-F5344CB8AC3E}">
        <p14:creationId xmlns:p14="http://schemas.microsoft.com/office/powerpoint/2010/main" val="127041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1" y="7368542"/>
            <a:ext cx="16968789" cy="3070858"/>
          </a:xfrm>
        </p:spPr>
        <p:txBody>
          <a:bodyPr anchor="b"/>
          <a:lstStyle>
            <a:lvl1pPr marL="0" indent="0">
              <a:buNone/>
              <a:defRPr sz="11501" b="1"/>
            </a:lvl1pPr>
            <a:lvl2pPr marL="2194513" indent="0">
              <a:buNone/>
              <a:defRPr sz="9599" b="1"/>
            </a:lvl2pPr>
            <a:lvl3pPr marL="4389026" indent="0">
              <a:buNone/>
              <a:defRPr sz="8600" b="1"/>
            </a:lvl3pPr>
            <a:lvl4pPr marL="6583539" indent="0">
              <a:buNone/>
              <a:defRPr sz="7700" b="1"/>
            </a:lvl4pPr>
            <a:lvl5pPr marL="8778053" indent="0">
              <a:buNone/>
              <a:defRPr sz="7700" b="1"/>
            </a:lvl5pPr>
            <a:lvl6pPr marL="10972565" indent="0">
              <a:buNone/>
              <a:defRPr sz="7700" b="1"/>
            </a:lvl6pPr>
            <a:lvl7pPr marL="13167077" indent="0">
              <a:buNone/>
              <a:defRPr sz="7700" b="1"/>
            </a:lvl7pPr>
            <a:lvl8pPr marL="15361592" indent="0">
              <a:buNone/>
              <a:defRPr sz="7700" b="1"/>
            </a:lvl8pPr>
            <a:lvl9pPr marL="17556104" indent="0">
              <a:buNone/>
              <a:defRPr sz="7700" b="1"/>
            </a:lvl9pPr>
          </a:lstStyle>
          <a:p>
            <a:pPr lvl="0"/>
            <a:r>
              <a:rPr lang="en-US"/>
              <a:t>Click to edit Master text styles</a:t>
            </a:r>
          </a:p>
        </p:txBody>
      </p:sp>
      <p:sp>
        <p:nvSpPr>
          <p:cNvPr id="4" name="Content Placeholder 3"/>
          <p:cNvSpPr>
            <a:spLocks noGrp="1"/>
          </p:cNvSpPr>
          <p:nvPr>
            <p:ph sz="half" idx="2"/>
          </p:nvPr>
        </p:nvSpPr>
        <p:spPr>
          <a:xfrm>
            <a:off x="1920241" y="10439400"/>
            <a:ext cx="16968789" cy="18966182"/>
          </a:xfrm>
        </p:spPr>
        <p:txBody>
          <a:bodyPr/>
          <a:lstStyle>
            <a:lvl1pPr>
              <a:defRPr sz="11501"/>
            </a:lvl1pPr>
            <a:lvl2pPr>
              <a:defRPr sz="9599"/>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7" y="7368542"/>
            <a:ext cx="16975455" cy="3070858"/>
          </a:xfrm>
        </p:spPr>
        <p:txBody>
          <a:bodyPr anchor="b"/>
          <a:lstStyle>
            <a:lvl1pPr marL="0" indent="0">
              <a:buNone/>
              <a:defRPr sz="11501" b="1"/>
            </a:lvl1pPr>
            <a:lvl2pPr marL="2194513" indent="0">
              <a:buNone/>
              <a:defRPr sz="9599" b="1"/>
            </a:lvl2pPr>
            <a:lvl3pPr marL="4389026" indent="0">
              <a:buNone/>
              <a:defRPr sz="8600" b="1"/>
            </a:lvl3pPr>
            <a:lvl4pPr marL="6583539" indent="0">
              <a:buNone/>
              <a:defRPr sz="7700" b="1"/>
            </a:lvl4pPr>
            <a:lvl5pPr marL="8778053" indent="0">
              <a:buNone/>
              <a:defRPr sz="7700" b="1"/>
            </a:lvl5pPr>
            <a:lvl6pPr marL="10972565" indent="0">
              <a:buNone/>
              <a:defRPr sz="7700" b="1"/>
            </a:lvl6pPr>
            <a:lvl7pPr marL="13167077" indent="0">
              <a:buNone/>
              <a:defRPr sz="7700" b="1"/>
            </a:lvl7pPr>
            <a:lvl8pPr marL="15361592" indent="0">
              <a:buNone/>
              <a:defRPr sz="7700" b="1"/>
            </a:lvl8pPr>
            <a:lvl9pPr marL="17556104" indent="0">
              <a:buNone/>
              <a:defRPr sz="7700" b="1"/>
            </a:lvl9pPr>
          </a:lstStyle>
          <a:p>
            <a:pPr lvl="0"/>
            <a:r>
              <a:rPr lang="en-US"/>
              <a:t>Click to edit Master text styles</a:t>
            </a:r>
          </a:p>
        </p:txBody>
      </p:sp>
      <p:sp>
        <p:nvSpPr>
          <p:cNvPr id="6" name="Content Placeholder 5"/>
          <p:cNvSpPr>
            <a:spLocks noGrp="1"/>
          </p:cNvSpPr>
          <p:nvPr>
            <p:ph sz="quarter" idx="4"/>
          </p:nvPr>
        </p:nvSpPr>
        <p:spPr>
          <a:xfrm>
            <a:off x="19509107" y="10439400"/>
            <a:ext cx="16975455" cy="18966182"/>
          </a:xfrm>
        </p:spPr>
        <p:txBody>
          <a:bodyPr/>
          <a:lstStyle>
            <a:lvl1pPr>
              <a:defRPr sz="11501"/>
            </a:lvl1pPr>
            <a:lvl2pPr>
              <a:defRPr sz="9599"/>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5377A5-8E6C-2D4C-9495-439FD21AD82A}" type="datetimeFigureOut">
              <a:rPr lang="en-US" smtClean="0"/>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993FC8-C669-BF41-9563-4AB245ECCFA2}" type="slidenum">
              <a:rPr lang="en-US" smtClean="0"/>
              <a:t>‹#›</a:t>
            </a:fld>
            <a:endParaRPr lang="en-US"/>
          </a:p>
        </p:txBody>
      </p:sp>
    </p:spTree>
    <p:extLst>
      <p:ext uri="{BB962C8B-B14F-4D97-AF65-F5344CB8AC3E}">
        <p14:creationId xmlns:p14="http://schemas.microsoft.com/office/powerpoint/2010/main" val="175445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5377A5-8E6C-2D4C-9495-439FD21AD82A}"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993FC8-C669-BF41-9563-4AB245ECCFA2}" type="slidenum">
              <a:rPr lang="en-US" smtClean="0"/>
              <a:t>‹#›</a:t>
            </a:fld>
            <a:endParaRPr lang="en-US"/>
          </a:p>
        </p:txBody>
      </p:sp>
    </p:spTree>
    <p:extLst>
      <p:ext uri="{BB962C8B-B14F-4D97-AF65-F5344CB8AC3E}">
        <p14:creationId xmlns:p14="http://schemas.microsoft.com/office/powerpoint/2010/main" val="51118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377A5-8E6C-2D4C-9495-439FD21AD82A}" type="datetimeFigureOut">
              <a:rPr lang="en-US" smtClean="0"/>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993FC8-C669-BF41-9563-4AB245ECCFA2}" type="slidenum">
              <a:rPr lang="en-US" smtClean="0"/>
              <a:t>‹#›</a:t>
            </a:fld>
            <a:endParaRPr lang="en-US"/>
          </a:p>
        </p:txBody>
      </p:sp>
    </p:spTree>
    <p:extLst>
      <p:ext uri="{BB962C8B-B14F-4D97-AF65-F5344CB8AC3E}">
        <p14:creationId xmlns:p14="http://schemas.microsoft.com/office/powerpoint/2010/main" val="65229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310640"/>
            <a:ext cx="12634914" cy="5577840"/>
          </a:xfrm>
        </p:spPr>
        <p:txBody>
          <a:bodyPr anchor="b"/>
          <a:lstStyle>
            <a:lvl1pPr algn="l">
              <a:defRPr sz="9599" b="1"/>
            </a:lvl1pPr>
          </a:lstStyle>
          <a:p>
            <a:r>
              <a:rPr lang="en-US"/>
              <a:t>Click to edit Master title style</a:t>
            </a:r>
          </a:p>
        </p:txBody>
      </p:sp>
      <p:sp>
        <p:nvSpPr>
          <p:cNvPr id="3" name="Content Placeholder 2"/>
          <p:cNvSpPr>
            <a:spLocks noGrp="1"/>
          </p:cNvSpPr>
          <p:nvPr>
            <p:ph idx="1"/>
          </p:nvPr>
        </p:nvSpPr>
        <p:spPr>
          <a:xfrm>
            <a:off x="15015210" y="1310643"/>
            <a:ext cx="21469350" cy="28094942"/>
          </a:xfrm>
        </p:spPr>
        <p:txBody>
          <a:bodyPr/>
          <a:lstStyle>
            <a:lvl1pPr>
              <a:defRPr sz="15399"/>
            </a:lvl1pPr>
            <a:lvl2pPr>
              <a:defRPr sz="13400"/>
            </a:lvl2pPr>
            <a:lvl3pPr>
              <a:defRPr sz="11501"/>
            </a:lvl3pPr>
            <a:lvl4pPr>
              <a:defRPr sz="9599"/>
            </a:lvl4pPr>
            <a:lvl5pPr>
              <a:defRPr sz="9599"/>
            </a:lvl5pPr>
            <a:lvl6pPr>
              <a:defRPr sz="9599"/>
            </a:lvl6pPr>
            <a:lvl7pPr>
              <a:defRPr sz="9599"/>
            </a:lvl7pPr>
            <a:lvl8pPr>
              <a:defRPr sz="9599"/>
            </a:lvl8pPr>
            <a:lvl9pPr>
              <a:defRPr sz="95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3" y="6888483"/>
            <a:ext cx="12634914" cy="22517102"/>
          </a:xfrm>
        </p:spPr>
        <p:txBody>
          <a:bodyPr/>
          <a:lstStyle>
            <a:lvl1pPr marL="0" indent="0">
              <a:buNone/>
              <a:defRPr sz="6701"/>
            </a:lvl1pPr>
            <a:lvl2pPr marL="2194513" indent="0">
              <a:buNone/>
              <a:defRPr sz="5800"/>
            </a:lvl2pPr>
            <a:lvl3pPr marL="4389026" indent="0">
              <a:buNone/>
              <a:defRPr sz="4800"/>
            </a:lvl3pPr>
            <a:lvl4pPr marL="6583539" indent="0">
              <a:buNone/>
              <a:defRPr sz="4301"/>
            </a:lvl4pPr>
            <a:lvl5pPr marL="8778053" indent="0">
              <a:buNone/>
              <a:defRPr sz="4301"/>
            </a:lvl5pPr>
            <a:lvl6pPr marL="10972565" indent="0">
              <a:buNone/>
              <a:defRPr sz="4301"/>
            </a:lvl6pPr>
            <a:lvl7pPr marL="13167077" indent="0">
              <a:buNone/>
              <a:defRPr sz="4301"/>
            </a:lvl7pPr>
            <a:lvl8pPr marL="15361592" indent="0">
              <a:buNone/>
              <a:defRPr sz="4301"/>
            </a:lvl8pPr>
            <a:lvl9pPr marL="17556104" indent="0">
              <a:buNone/>
              <a:defRPr sz="4301"/>
            </a:lvl9pPr>
          </a:lstStyle>
          <a:p>
            <a:pPr lvl="0"/>
            <a:r>
              <a:rPr lang="en-US"/>
              <a:t>Click to edit Master text styles</a:t>
            </a:r>
          </a:p>
        </p:txBody>
      </p:sp>
      <p:sp>
        <p:nvSpPr>
          <p:cNvPr id="5" name="Date Placeholder 4"/>
          <p:cNvSpPr>
            <a:spLocks noGrp="1"/>
          </p:cNvSpPr>
          <p:nvPr>
            <p:ph type="dt" sz="half" idx="10"/>
          </p:nvPr>
        </p:nvSpPr>
        <p:spPr/>
        <p:txBody>
          <a:bodyPr/>
          <a:lstStyle/>
          <a:p>
            <a:fld id="{B35377A5-8E6C-2D4C-9495-439FD21AD82A}"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93FC8-C669-BF41-9563-4AB245ECCFA2}" type="slidenum">
              <a:rPr lang="en-US" smtClean="0"/>
              <a:t>‹#›</a:t>
            </a:fld>
            <a:endParaRPr lang="en-US"/>
          </a:p>
        </p:txBody>
      </p:sp>
    </p:spTree>
    <p:extLst>
      <p:ext uri="{BB962C8B-B14F-4D97-AF65-F5344CB8AC3E}">
        <p14:creationId xmlns:p14="http://schemas.microsoft.com/office/powerpoint/2010/main" val="396391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9" y="23042880"/>
            <a:ext cx="23042880" cy="2720342"/>
          </a:xfrm>
        </p:spPr>
        <p:txBody>
          <a:bodyPr anchor="b"/>
          <a:lstStyle>
            <a:lvl1pPr algn="l">
              <a:defRPr sz="9599" b="1"/>
            </a:lvl1pPr>
          </a:lstStyle>
          <a:p>
            <a:r>
              <a:rPr lang="en-US"/>
              <a:t>Click to edit Master title style</a:t>
            </a:r>
          </a:p>
        </p:txBody>
      </p:sp>
      <p:sp>
        <p:nvSpPr>
          <p:cNvPr id="3" name="Picture Placeholder 2"/>
          <p:cNvSpPr>
            <a:spLocks noGrp="1"/>
          </p:cNvSpPr>
          <p:nvPr>
            <p:ph type="pic" idx="1"/>
          </p:nvPr>
        </p:nvSpPr>
        <p:spPr>
          <a:xfrm>
            <a:off x="7527609" y="2941320"/>
            <a:ext cx="23042880" cy="19751040"/>
          </a:xfrm>
        </p:spPr>
        <p:txBody>
          <a:bodyPr/>
          <a:lstStyle>
            <a:lvl1pPr marL="0" indent="0">
              <a:buNone/>
              <a:defRPr sz="15399"/>
            </a:lvl1pPr>
            <a:lvl2pPr marL="2194513" indent="0">
              <a:buNone/>
              <a:defRPr sz="13400"/>
            </a:lvl2pPr>
            <a:lvl3pPr marL="4389026" indent="0">
              <a:buNone/>
              <a:defRPr sz="11501"/>
            </a:lvl3pPr>
            <a:lvl4pPr marL="6583539" indent="0">
              <a:buNone/>
              <a:defRPr sz="9599"/>
            </a:lvl4pPr>
            <a:lvl5pPr marL="8778053" indent="0">
              <a:buNone/>
              <a:defRPr sz="9599"/>
            </a:lvl5pPr>
            <a:lvl6pPr marL="10972565" indent="0">
              <a:buNone/>
              <a:defRPr sz="9599"/>
            </a:lvl6pPr>
            <a:lvl7pPr marL="13167077" indent="0">
              <a:buNone/>
              <a:defRPr sz="9599"/>
            </a:lvl7pPr>
            <a:lvl8pPr marL="15361592" indent="0">
              <a:buNone/>
              <a:defRPr sz="9599"/>
            </a:lvl8pPr>
            <a:lvl9pPr marL="17556104" indent="0">
              <a:buNone/>
              <a:defRPr sz="9599"/>
            </a:lvl9pPr>
          </a:lstStyle>
          <a:p>
            <a:endParaRPr lang="en-US"/>
          </a:p>
        </p:txBody>
      </p:sp>
      <p:sp>
        <p:nvSpPr>
          <p:cNvPr id="4" name="Text Placeholder 3"/>
          <p:cNvSpPr>
            <a:spLocks noGrp="1"/>
          </p:cNvSpPr>
          <p:nvPr>
            <p:ph type="body" sz="half" idx="2"/>
          </p:nvPr>
        </p:nvSpPr>
        <p:spPr>
          <a:xfrm>
            <a:off x="7527609" y="25763222"/>
            <a:ext cx="23042880" cy="3863338"/>
          </a:xfrm>
        </p:spPr>
        <p:txBody>
          <a:bodyPr/>
          <a:lstStyle>
            <a:lvl1pPr marL="0" indent="0">
              <a:buNone/>
              <a:defRPr sz="6701"/>
            </a:lvl1pPr>
            <a:lvl2pPr marL="2194513" indent="0">
              <a:buNone/>
              <a:defRPr sz="5800"/>
            </a:lvl2pPr>
            <a:lvl3pPr marL="4389026" indent="0">
              <a:buNone/>
              <a:defRPr sz="4800"/>
            </a:lvl3pPr>
            <a:lvl4pPr marL="6583539" indent="0">
              <a:buNone/>
              <a:defRPr sz="4301"/>
            </a:lvl4pPr>
            <a:lvl5pPr marL="8778053" indent="0">
              <a:buNone/>
              <a:defRPr sz="4301"/>
            </a:lvl5pPr>
            <a:lvl6pPr marL="10972565" indent="0">
              <a:buNone/>
              <a:defRPr sz="4301"/>
            </a:lvl6pPr>
            <a:lvl7pPr marL="13167077" indent="0">
              <a:buNone/>
              <a:defRPr sz="4301"/>
            </a:lvl7pPr>
            <a:lvl8pPr marL="15361592" indent="0">
              <a:buNone/>
              <a:defRPr sz="4301"/>
            </a:lvl8pPr>
            <a:lvl9pPr marL="17556104" indent="0">
              <a:buNone/>
              <a:defRPr sz="4301"/>
            </a:lvl9pPr>
          </a:lstStyle>
          <a:p>
            <a:pPr lvl="0"/>
            <a:r>
              <a:rPr lang="en-US"/>
              <a:t>Click to edit Master text styles</a:t>
            </a:r>
          </a:p>
        </p:txBody>
      </p:sp>
      <p:sp>
        <p:nvSpPr>
          <p:cNvPr id="5" name="Date Placeholder 4"/>
          <p:cNvSpPr>
            <a:spLocks noGrp="1"/>
          </p:cNvSpPr>
          <p:nvPr>
            <p:ph type="dt" sz="half" idx="10"/>
          </p:nvPr>
        </p:nvSpPr>
        <p:spPr/>
        <p:txBody>
          <a:bodyPr/>
          <a:lstStyle/>
          <a:p>
            <a:fld id="{B35377A5-8E6C-2D4C-9495-439FD21AD82A}"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993FC8-C669-BF41-9563-4AB245ECCFA2}" type="slidenum">
              <a:rPr lang="en-US" smtClean="0"/>
              <a:t>‹#›</a:t>
            </a:fld>
            <a:endParaRPr lang="en-US"/>
          </a:p>
        </p:txBody>
      </p:sp>
    </p:spTree>
    <p:extLst>
      <p:ext uri="{BB962C8B-B14F-4D97-AF65-F5344CB8AC3E}">
        <p14:creationId xmlns:p14="http://schemas.microsoft.com/office/powerpoint/2010/main" val="359838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318262"/>
            <a:ext cx="3456432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1920240" y="7680963"/>
            <a:ext cx="3456432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240" y="30510483"/>
            <a:ext cx="896112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B35377A5-8E6C-2D4C-9495-439FD21AD82A}" type="datetimeFigureOut">
              <a:rPr lang="en-US" smtClean="0"/>
              <a:t>3/23/2023</a:t>
            </a:fld>
            <a:endParaRPr lang="en-US"/>
          </a:p>
        </p:txBody>
      </p:sp>
      <p:sp>
        <p:nvSpPr>
          <p:cNvPr id="5" name="Footer Placeholder 4"/>
          <p:cNvSpPr>
            <a:spLocks noGrp="1"/>
          </p:cNvSpPr>
          <p:nvPr>
            <p:ph type="ftr" sz="quarter" idx="3"/>
          </p:nvPr>
        </p:nvSpPr>
        <p:spPr>
          <a:xfrm>
            <a:off x="13121640" y="30510483"/>
            <a:ext cx="1216152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30510483"/>
            <a:ext cx="896112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35993FC8-C669-BF41-9563-4AB245ECCFA2}" type="slidenum">
              <a:rPr lang="en-US" smtClean="0"/>
              <a:t>‹#›</a:t>
            </a:fld>
            <a:endParaRPr lang="en-US"/>
          </a:p>
        </p:txBody>
      </p:sp>
    </p:spTree>
    <p:extLst>
      <p:ext uri="{BB962C8B-B14F-4D97-AF65-F5344CB8AC3E}">
        <p14:creationId xmlns:p14="http://schemas.microsoft.com/office/powerpoint/2010/main" val="4280723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13" rtl="0" eaLnBrk="1" latinLnBrk="0" hangingPunct="1">
        <a:spcBef>
          <a:spcPct val="0"/>
        </a:spcBef>
        <a:buNone/>
        <a:defRPr sz="21100" kern="1200">
          <a:solidFill>
            <a:schemeClr val="tx1"/>
          </a:solidFill>
          <a:latin typeface="+mj-lt"/>
          <a:ea typeface="+mj-ea"/>
          <a:cs typeface="+mj-cs"/>
        </a:defRPr>
      </a:lvl1pPr>
    </p:titleStyle>
    <p:bodyStyle>
      <a:lvl1pPr marL="1645885" indent="-1645885" algn="l" defTabSz="2194513" rtl="0" eaLnBrk="1" latinLnBrk="0" hangingPunct="1">
        <a:spcBef>
          <a:spcPct val="20000"/>
        </a:spcBef>
        <a:buFont typeface="Arial"/>
        <a:buChar char="•"/>
        <a:defRPr sz="15399" kern="1200">
          <a:solidFill>
            <a:schemeClr val="tx1"/>
          </a:solidFill>
          <a:latin typeface="+mn-lt"/>
          <a:ea typeface="+mn-ea"/>
          <a:cs typeface="+mn-cs"/>
        </a:defRPr>
      </a:lvl1pPr>
      <a:lvl2pPr marL="3566084" indent="-1371570" algn="l" defTabSz="2194513" rtl="0" eaLnBrk="1" latinLnBrk="0" hangingPunct="1">
        <a:spcBef>
          <a:spcPct val="20000"/>
        </a:spcBef>
        <a:buFont typeface="Arial"/>
        <a:buChar char="–"/>
        <a:defRPr sz="13400" kern="1200">
          <a:solidFill>
            <a:schemeClr val="tx1"/>
          </a:solidFill>
          <a:latin typeface="+mn-lt"/>
          <a:ea typeface="+mn-ea"/>
          <a:cs typeface="+mn-cs"/>
        </a:defRPr>
      </a:lvl2pPr>
      <a:lvl3pPr marL="5486282" indent="-1097257" algn="l" defTabSz="2194513" rtl="0" eaLnBrk="1" latinLnBrk="0" hangingPunct="1">
        <a:spcBef>
          <a:spcPct val="20000"/>
        </a:spcBef>
        <a:buFont typeface="Arial"/>
        <a:buChar char="•"/>
        <a:defRPr sz="11501" kern="1200">
          <a:solidFill>
            <a:schemeClr val="tx1"/>
          </a:solidFill>
          <a:latin typeface="+mn-lt"/>
          <a:ea typeface="+mn-ea"/>
          <a:cs typeface="+mn-cs"/>
        </a:defRPr>
      </a:lvl3pPr>
      <a:lvl4pPr marL="7680796" indent="-1097257" algn="l" defTabSz="2194513" rtl="0" eaLnBrk="1" latinLnBrk="0" hangingPunct="1">
        <a:spcBef>
          <a:spcPct val="20000"/>
        </a:spcBef>
        <a:buFont typeface="Arial"/>
        <a:buChar char="–"/>
        <a:defRPr sz="9599" kern="1200">
          <a:solidFill>
            <a:schemeClr val="tx1"/>
          </a:solidFill>
          <a:latin typeface="+mn-lt"/>
          <a:ea typeface="+mn-ea"/>
          <a:cs typeface="+mn-cs"/>
        </a:defRPr>
      </a:lvl4pPr>
      <a:lvl5pPr marL="9875309" indent="-1097257" algn="l" defTabSz="2194513" rtl="0" eaLnBrk="1" latinLnBrk="0" hangingPunct="1">
        <a:spcBef>
          <a:spcPct val="20000"/>
        </a:spcBef>
        <a:buFont typeface="Arial"/>
        <a:buChar char="»"/>
        <a:defRPr sz="9599" kern="1200">
          <a:solidFill>
            <a:schemeClr val="tx1"/>
          </a:solidFill>
          <a:latin typeface="+mn-lt"/>
          <a:ea typeface="+mn-ea"/>
          <a:cs typeface="+mn-cs"/>
        </a:defRPr>
      </a:lvl5pPr>
      <a:lvl6pPr marL="12069822" indent="-1097257" algn="l" defTabSz="2194513" rtl="0" eaLnBrk="1" latinLnBrk="0" hangingPunct="1">
        <a:spcBef>
          <a:spcPct val="20000"/>
        </a:spcBef>
        <a:buFont typeface="Arial"/>
        <a:buChar char="•"/>
        <a:defRPr sz="9599" kern="1200">
          <a:solidFill>
            <a:schemeClr val="tx1"/>
          </a:solidFill>
          <a:latin typeface="+mn-lt"/>
          <a:ea typeface="+mn-ea"/>
          <a:cs typeface="+mn-cs"/>
        </a:defRPr>
      </a:lvl6pPr>
      <a:lvl7pPr marL="14264334" indent="-1097257" algn="l" defTabSz="2194513" rtl="0" eaLnBrk="1" latinLnBrk="0" hangingPunct="1">
        <a:spcBef>
          <a:spcPct val="20000"/>
        </a:spcBef>
        <a:buFont typeface="Arial"/>
        <a:buChar char="•"/>
        <a:defRPr sz="9599" kern="1200">
          <a:solidFill>
            <a:schemeClr val="tx1"/>
          </a:solidFill>
          <a:latin typeface="+mn-lt"/>
          <a:ea typeface="+mn-ea"/>
          <a:cs typeface="+mn-cs"/>
        </a:defRPr>
      </a:lvl7pPr>
      <a:lvl8pPr marL="16458847" indent="-1097257" algn="l" defTabSz="2194513" rtl="0" eaLnBrk="1" latinLnBrk="0" hangingPunct="1">
        <a:spcBef>
          <a:spcPct val="20000"/>
        </a:spcBef>
        <a:buFont typeface="Arial"/>
        <a:buChar char="•"/>
        <a:defRPr sz="9599" kern="1200">
          <a:solidFill>
            <a:schemeClr val="tx1"/>
          </a:solidFill>
          <a:latin typeface="+mn-lt"/>
          <a:ea typeface="+mn-ea"/>
          <a:cs typeface="+mn-cs"/>
        </a:defRPr>
      </a:lvl8pPr>
      <a:lvl9pPr marL="18653360" indent="-1097257" algn="l" defTabSz="2194513" rtl="0" eaLnBrk="1" latinLnBrk="0" hangingPunct="1">
        <a:spcBef>
          <a:spcPct val="20000"/>
        </a:spcBef>
        <a:buFont typeface="Arial"/>
        <a:buChar char="•"/>
        <a:defRPr sz="9599" kern="1200">
          <a:solidFill>
            <a:schemeClr val="tx1"/>
          </a:solidFill>
          <a:latin typeface="+mn-lt"/>
          <a:ea typeface="+mn-ea"/>
          <a:cs typeface="+mn-cs"/>
        </a:defRPr>
      </a:lvl9pPr>
    </p:bodyStyle>
    <p:otherStyle>
      <a:defPPr>
        <a:defRPr lang="en-US"/>
      </a:defPPr>
      <a:lvl1pPr marL="0" algn="l" defTabSz="2194513" rtl="0" eaLnBrk="1" latinLnBrk="0" hangingPunct="1">
        <a:defRPr sz="8600" kern="1200">
          <a:solidFill>
            <a:schemeClr val="tx1"/>
          </a:solidFill>
          <a:latin typeface="+mn-lt"/>
          <a:ea typeface="+mn-ea"/>
          <a:cs typeface="+mn-cs"/>
        </a:defRPr>
      </a:lvl1pPr>
      <a:lvl2pPr marL="2194513" algn="l" defTabSz="2194513" rtl="0" eaLnBrk="1" latinLnBrk="0" hangingPunct="1">
        <a:defRPr sz="8600" kern="1200">
          <a:solidFill>
            <a:schemeClr val="tx1"/>
          </a:solidFill>
          <a:latin typeface="+mn-lt"/>
          <a:ea typeface="+mn-ea"/>
          <a:cs typeface="+mn-cs"/>
        </a:defRPr>
      </a:lvl2pPr>
      <a:lvl3pPr marL="4389026" algn="l" defTabSz="2194513" rtl="0" eaLnBrk="1" latinLnBrk="0" hangingPunct="1">
        <a:defRPr sz="8600" kern="1200">
          <a:solidFill>
            <a:schemeClr val="tx1"/>
          </a:solidFill>
          <a:latin typeface="+mn-lt"/>
          <a:ea typeface="+mn-ea"/>
          <a:cs typeface="+mn-cs"/>
        </a:defRPr>
      </a:lvl3pPr>
      <a:lvl4pPr marL="6583539" algn="l" defTabSz="2194513" rtl="0" eaLnBrk="1" latinLnBrk="0" hangingPunct="1">
        <a:defRPr sz="8600" kern="1200">
          <a:solidFill>
            <a:schemeClr val="tx1"/>
          </a:solidFill>
          <a:latin typeface="+mn-lt"/>
          <a:ea typeface="+mn-ea"/>
          <a:cs typeface="+mn-cs"/>
        </a:defRPr>
      </a:lvl4pPr>
      <a:lvl5pPr marL="8778053" algn="l" defTabSz="2194513" rtl="0" eaLnBrk="1" latinLnBrk="0" hangingPunct="1">
        <a:defRPr sz="8600" kern="1200">
          <a:solidFill>
            <a:schemeClr val="tx1"/>
          </a:solidFill>
          <a:latin typeface="+mn-lt"/>
          <a:ea typeface="+mn-ea"/>
          <a:cs typeface="+mn-cs"/>
        </a:defRPr>
      </a:lvl5pPr>
      <a:lvl6pPr marL="10972565" algn="l" defTabSz="2194513" rtl="0" eaLnBrk="1" latinLnBrk="0" hangingPunct="1">
        <a:defRPr sz="8600" kern="1200">
          <a:solidFill>
            <a:schemeClr val="tx1"/>
          </a:solidFill>
          <a:latin typeface="+mn-lt"/>
          <a:ea typeface="+mn-ea"/>
          <a:cs typeface="+mn-cs"/>
        </a:defRPr>
      </a:lvl6pPr>
      <a:lvl7pPr marL="13167077" algn="l" defTabSz="2194513" rtl="0" eaLnBrk="1" latinLnBrk="0" hangingPunct="1">
        <a:defRPr sz="8600" kern="1200">
          <a:solidFill>
            <a:schemeClr val="tx1"/>
          </a:solidFill>
          <a:latin typeface="+mn-lt"/>
          <a:ea typeface="+mn-ea"/>
          <a:cs typeface="+mn-cs"/>
        </a:defRPr>
      </a:lvl7pPr>
      <a:lvl8pPr marL="15361592" algn="l" defTabSz="2194513" rtl="0" eaLnBrk="1" latinLnBrk="0" hangingPunct="1">
        <a:defRPr sz="8600" kern="1200">
          <a:solidFill>
            <a:schemeClr val="tx1"/>
          </a:solidFill>
          <a:latin typeface="+mn-lt"/>
          <a:ea typeface="+mn-ea"/>
          <a:cs typeface="+mn-cs"/>
        </a:defRPr>
      </a:lvl8pPr>
      <a:lvl9pPr marL="17556104" algn="l" defTabSz="2194513"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emf"/><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doi.org/10.1097/jtn.0000000000000411" TargetMode="External"/><Relationship Id="rId5" Type="http://schemas.openxmlformats.org/officeDocument/2006/relationships/hyperlink" Target="https://doi.org/10.1016/j.nedt.2021.105083" TargetMode="External"/><Relationship Id="rId10" Type="http://schemas.openxmlformats.org/officeDocument/2006/relationships/image" Target="../media/image7.png"/><Relationship Id="rId4" Type="http://schemas.openxmlformats.org/officeDocument/2006/relationships/image" Target="../media/image3.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kgn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902" y="75856"/>
            <a:ext cx="21693075" cy="32918399"/>
          </a:xfrm>
          <a:prstGeom prst="rect">
            <a:avLst/>
          </a:prstGeom>
        </p:spPr>
      </p:pic>
      <p:pic>
        <p:nvPicPr>
          <p:cNvPr id="10" name="Picture 9" descr="wsu_horiz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1012" y="29417593"/>
            <a:ext cx="9737977" cy="2194178"/>
          </a:xfrm>
          <a:prstGeom prst="rect">
            <a:avLst/>
          </a:prstGeom>
        </p:spPr>
      </p:pic>
      <p:pic>
        <p:nvPicPr>
          <p:cNvPr id="12" name="Picture 11" descr="sideba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9246" y="6618505"/>
            <a:ext cx="11204449" cy="26517599"/>
          </a:xfrm>
          <a:prstGeom prst="rect">
            <a:avLst/>
          </a:prstGeom>
        </p:spPr>
      </p:pic>
      <p:pic>
        <p:nvPicPr>
          <p:cNvPr id="13" name="Picture 12" descr="sideba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16122" y="5609913"/>
            <a:ext cx="11204449" cy="27308489"/>
          </a:xfrm>
          <a:prstGeom prst="rect">
            <a:avLst/>
          </a:prstGeom>
        </p:spPr>
      </p:pic>
      <p:sp>
        <p:nvSpPr>
          <p:cNvPr id="19" name="TextBox 18"/>
          <p:cNvSpPr txBox="1"/>
          <p:nvPr/>
        </p:nvSpPr>
        <p:spPr>
          <a:xfrm>
            <a:off x="-1240125" y="8498699"/>
            <a:ext cx="8393971" cy="15959625"/>
          </a:xfrm>
          <a:prstGeom prst="rect">
            <a:avLst/>
          </a:prstGeom>
          <a:noFill/>
        </p:spPr>
        <p:txBody>
          <a:bodyPr wrap="square" rtlCol="0">
            <a:spAutoFit/>
          </a:bodyPr>
          <a:lstStyle/>
          <a:p>
            <a:pPr>
              <a:lnSpc>
                <a:spcPts val="3400"/>
              </a:lnSpc>
              <a:spcAft>
                <a:spcPts val="1201"/>
              </a:spcAft>
            </a:pPr>
            <a:endParaRPr lang="en-US" sz="6000" b="1" dirty="0">
              <a:solidFill>
                <a:schemeClr val="bg1"/>
              </a:solidFill>
              <a:latin typeface="Trade Gothic LT Std Cn"/>
              <a:cs typeface="Trade Gothic LT Std Cn"/>
            </a:endParaRPr>
          </a:p>
          <a:p>
            <a:pPr>
              <a:lnSpc>
                <a:spcPts val="3400"/>
              </a:lnSpc>
              <a:spcAft>
                <a:spcPts val="1201"/>
              </a:spcAft>
            </a:pPr>
            <a:r>
              <a:rPr lang="en-US" sz="6000" b="1" dirty="0">
                <a:solidFill>
                  <a:schemeClr val="bg1"/>
                </a:solidFill>
                <a:latin typeface="Trade Gothic LT Std Cn"/>
                <a:cs typeface="Trade Gothic LT Std Cn"/>
              </a:rPr>
              <a:t>Background:</a:t>
            </a:r>
          </a:p>
          <a:p>
            <a:pPr>
              <a:lnSpc>
                <a:spcPts val="3400"/>
              </a:lnSpc>
              <a:spcAft>
                <a:spcPts val="1201"/>
              </a:spcAft>
            </a:pPr>
            <a:r>
              <a:rPr lang="en-US" sz="4400" dirty="0">
                <a:solidFill>
                  <a:schemeClr val="bg1"/>
                </a:solidFill>
                <a:cs typeface="Caecilia Roman"/>
              </a:rPr>
              <a:t>Traumatic injury is a leading cause of morbidity and mortality.  Trauma is a complex and demanding subspecialty of nursing.  While most of the focus of trauma training is for ER and ICU nurses, (often months after they are hired) lower acuity specialties receive little to no trauma focused training, even though they receive these patients.  Complications from traumatic injuries can develop hours to days post-injury, and the need for rehabilitative care can extend for months after.  Providing care for traumatically injured patients requires critical thinking and collaboration as a member of a care team. </a:t>
            </a:r>
            <a:endParaRPr lang="en-US" sz="4400" b="1" dirty="0">
              <a:solidFill>
                <a:schemeClr val="bg1"/>
              </a:solidFill>
              <a:cs typeface="Trade Gothic LT Std Cn"/>
            </a:endParaRPr>
          </a:p>
          <a:p>
            <a:pPr>
              <a:lnSpc>
                <a:spcPts val="3400"/>
              </a:lnSpc>
              <a:spcAft>
                <a:spcPts val="1201"/>
              </a:spcAft>
            </a:pPr>
            <a:endParaRPr lang="en-US" sz="6000" b="1" dirty="0">
              <a:solidFill>
                <a:schemeClr val="bg1"/>
              </a:solidFill>
              <a:latin typeface="Trade Gothic LT Std Cn"/>
              <a:cs typeface="Trade Gothic LT Std Cn"/>
            </a:endParaRPr>
          </a:p>
          <a:p>
            <a:pPr>
              <a:lnSpc>
                <a:spcPts val="3400"/>
              </a:lnSpc>
              <a:spcAft>
                <a:spcPts val="1201"/>
              </a:spcAft>
            </a:pPr>
            <a:endParaRPr lang="en-US" sz="6000" b="1" dirty="0">
              <a:solidFill>
                <a:schemeClr val="bg1"/>
              </a:solidFill>
              <a:latin typeface="Trade Gothic LT Std Cn"/>
              <a:cs typeface="Trade Gothic LT Std Cn"/>
            </a:endParaRPr>
          </a:p>
          <a:p>
            <a:pPr>
              <a:lnSpc>
                <a:spcPts val="3400"/>
              </a:lnSpc>
              <a:spcAft>
                <a:spcPts val="1201"/>
              </a:spcAft>
            </a:pPr>
            <a:r>
              <a:rPr lang="en-US" sz="6000" b="1" dirty="0">
                <a:solidFill>
                  <a:schemeClr val="bg1"/>
                </a:solidFill>
                <a:latin typeface="Trade Gothic LT Std Cn"/>
                <a:cs typeface="Trade Gothic LT Std Cn"/>
              </a:rPr>
              <a:t>PURPOSE</a:t>
            </a:r>
          </a:p>
          <a:p>
            <a:pPr>
              <a:lnSpc>
                <a:spcPts val="3400"/>
              </a:lnSpc>
              <a:spcAft>
                <a:spcPts val="1201"/>
              </a:spcAft>
            </a:pPr>
            <a:r>
              <a:rPr lang="en-US" sz="4400" dirty="0">
                <a:solidFill>
                  <a:schemeClr val="bg1"/>
                </a:solidFill>
                <a:cs typeface="Caecilia Roman"/>
              </a:rPr>
              <a:t>The  trauma nursing course will teach students how to evaluate, care for, prevent/mitigate further injury to, and collaborate in the care of trauma patients.  The course strategy includes authentic learning methods to promote real-world critical thinking and confidence within the trauma care team.   </a:t>
            </a:r>
            <a:endParaRPr lang="en-US" sz="4400" b="1" dirty="0">
              <a:solidFill>
                <a:schemeClr val="bg1"/>
              </a:solidFill>
              <a:cs typeface="Trade Gothic LT Std Cn"/>
            </a:endParaRPr>
          </a:p>
          <a:p>
            <a:pPr>
              <a:lnSpc>
                <a:spcPts val="3400"/>
              </a:lnSpc>
              <a:spcAft>
                <a:spcPts val="1201"/>
              </a:spcAft>
            </a:pPr>
            <a:endParaRPr lang="en-US" sz="2201" dirty="0">
              <a:solidFill>
                <a:schemeClr val="bg1"/>
              </a:solidFill>
              <a:latin typeface="Caecilia Roman"/>
              <a:cs typeface="Caecilia Roman"/>
            </a:endParaRPr>
          </a:p>
        </p:txBody>
      </p:sp>
      <p:sp>
        <p:nvSpPr>
          <p:cNvPr id="20" name="TextBox 19"/>
          <p:cNvSpPr txBox="1"/>
          <p:nvPr/>
        </p:nvSpPr>
        <p:spPr>
          <a:xfrm>
            <a:off x="9035351" y="285097"/>
            <a:ext cx="20029300" cy="4708981"/>
          </a:xfrm>
          <a:prstGeom prst="rect">
            <a:avLst/>
          </a:prstGeom>
          <a:noFill/>
        </p:spPr>
        <p:txBody>
          <a:bodyPr wrap="square" rtlCol="0">
            <a:spAutoFit/>
          </a:bodyPr>
          <a:lstStyle/>
          <a:p>
            <a:pPr algn="ctr"/>
            <a:r>
              <a:rPr lang="en-US" sz="15000" b="1" dirty="0">
                <a:solidFill>
                  <a:srgbClr val="492365"/>
                </a:solidFill>
                <a:latin typeface="Trade Gothic LT Std Cn"/>
                <a:cs typeface="Trade Gothic LT Std Cn"/>
              </a:rPr>
              <a:t>Trauma Nursing in the Baccalaureate Program</a:t>
            </a:r>
          </a:p>
        </p:txBody>
      </p:sp>
      <p:sp>
        <p:nvSpPr>
          <p:cNvPr id="21" name="TextBox 20"/>
          <p:cNvSpPr txBox="1"/>
          <p:nvPr/>
        </p:nvSpPr>
        <p:spPr>
          <a:xfrm>
            <a:off x="9423603" y="5459213"/>
            <a:ext cx="19557596" cy="892552"/>
          </a:xfrm>
          <a:prstGeom prst="rect">
            <a:avLst/>
          </a:prstGeom>
          <a:noFill/>
        </p:spPr>
        <p:txBody>
          <a:bodyPr wrap="square" rtlCol="0">
            <a:spAutoFit/>
          </a:bodyPr>
          <a:lstStyle/>
          <a:p>
            <a:pPr algn="ctr"/>
            <a:r>
              <a:rPr lang="en-US" sz="5200" baseline="30000" dirty="0">
                <a:solidFill>
                  <a:srgbClr val="575047"/>
                </a:solidFill>
                <a:latin typeface="Caecilia Roman"/>
                <a:cs typeface="Caecilia Roman"/>
              </a:rPr>
              <a:t>Mitchell Standing, MSN, RN, CEN, TNCC; Deon Openshaw, MSN, RN, TNCC</a:t>
            </a:r>
            <a:endParaRPr lang="en-US" dirty="0"/>
          </a:p>
        </p:txBody>
      </p:sp>
      <p:cxnSp>
        <p:nvCxnSpPr>
          <p:cNvPr id="23" name="Straight Connector 22"/>
          <p:cNvCxnSpPr/>
          <p:nvPr/>
        </p:nvCxnSpPr>
        <p:spPr>
          <a:xfrm>
            <a:off x="9458076" y="-686979"/>
            <a:ext cx="19793449" cy="0"/>
          </a:xfrm>
          <a:prstGeom prst="line">
            <a:avLst/>
          </a:prstGeom>
          <a:ln w="38100">
            <a:solidFill>
              <a:srgbClr val="575047"/>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9423603" y="7282034"/>
            <a:ext cx="19557596" cy="2400657"/>
          </a:xfrm>
          <a:prstGeom prst="rect">
            <a:avLst/>
          </a:prstGeom>
          <a:noFill/>
        </p:spPr>
        <p:txBody>
          <a:bodyPr wrap="square" rtlCol="0">
            <a:spAutoFit/>
          </a:bodyPr>
          <a:lstStyle/>
          <a:p>
            <a:pPr algn="ctr">
              <a:spcAft>
                <a:spcPts val="1201"/>
              </a:spcAft>
            </a:pPr>
            <a:r>
              <a:rPr lang="en-US" sz="6000" b="1" dirty="0">
                <a:solidFill>
                  <a:srgbClr val="7F56C5"/>
                </a:solidFill>
                <a:latin typeface="Trade Gothic LT Std Cn"/>
                <a:cs typeface="Trade Gothic LT Std Cn"/>
              </a:rPr>
              <a:t>METHODS</a:t>
            </a:r>
            <a:endParaRPr lang="en-US" sz="2201" dirty="0">
              <a:solidFill>
                <a:schemeClr val="bg1"/>
              </a:solidFill>
              <a:latin typeface="Caecilia Roman"/>
              <a:cs typeface="Caecilia Roman"/>
            </a:endParaRPr>
          </a:p>
          <a:p>
            <a:r>
              <a:rPr lang="en-US" sz="4000" dirty="0"/>
              <a:t>Students will improve their ability to manage trauma patients through study and application of authentic learning activities.  Students will:</a:t>
            </a:r>
          </a:p>
        </p:txBody>
      </p:sp>
      <p:sp>
        <p:nvSpPr>
          <p:cNvPr id="25" name="TextBox 24"/>
          <p:cNvSpPr txBox="1"/>
          <p:nvPr/>
        </p:nvSpPr>
        <p:spPr>
          <a:xfrm>
            <a:off x="9423603" y="10511285"/>
            <a:ext cx="19557596" cy="11172289"/>
          </a:xfrm>
          <a:prstGeom prst="rect">
            <a:avLst/>
          </a:prstGeom>
          <a:noFill/>
        </p:spPr>
        <p:txBody>
          <a:bodyPr wrap="square" numCol="1" spcCol="640080" rtlCol="0">
            <a:spAutoFit/>
          </a:bodyPr>
          <a:lstStyle/>
          <a:p>
            <a:pPr lvl="0"/>
            <a:r>
              <a:rPr lang="en-US" sz="4000" dirty="0"/>
              <a:t>Create a case study based off of a fictional character.  Students will choose a fictional character who sustained a traumatic injury and investigate what kinds of injuries this patient sustained. </a:t>
            </a:r>
          </a:p>
          <a:p>
            <a:pPr lvl="0"/>
            <a:r>
              <a:rPr lang="en-US" sz="4000" dirty="0"/>
              <a:t>Learn trauma specific assessment methods, such as A-I and Glasgow coma scale.</a:t>
            </a:r>
          </a:p>
          <a:p>
            <a:pPr lvl="0"/>
            <a:r>
              <a:rPr lang="en-US" sz="4000" dirty="0"/>
              <a:t>Designing a trauma sheet.  Students will build a trauma sheet and fill it with details specific to their chosen trauma patient. </a:t>
            </a:r>
          </a:p>
          <a:p>
            <a:pPr lvl="0"/>
            <a:r>
              <a:rPr lang="en-US" sz="4000" dirty="0"/>
              <a:t>Study traumatic injury by body system.  Student will study injuries based on body system and see how these injuries may or may not apply to their patient. </a:t>
            </a:r>
          </a:p>
          <a:p>
            <a:pPr lvl="0"/>
            <a:r>
              <a:rPr lang="en-US" sz="4000" dirty="0"/>
              <a:t>Evolve the case study.  Once the trauma chart is completed, students will pass their patient off to another group, who will write up a complication and the management of that complication based off of the patient’s injuries. </a:t>
            </a:r>
          </a:p>
          <a:p>
            <a:pPr lvl="0"/>
            <a:r>
              <a:rPr lang="en-US" sz="4000" dirty="0"/>
              <a:t>Interact with other disciplines.  Through the course, students will have the opportunity to share their case study with students from other disciplines.  These students will describe to the nursing students what their goals will be and how they would carry them out.  This will enable discussion between the groups about how best to coordinate care for optimal patient outcomes. </a:t>
            </a:r>
          </a:p>
          <a:p>
            <a:pPr lvl="0"/>
            <a:r>
              <a:rPr lang="en-US" sz="4000" dirty="0"/>
              <a:t>Explore unique populations.  Students will watch recorded experts and study about how to manage traumatic injuries for obstetric, geriatric, pediatric, and bariatric patients. </a:t>
            </a:r>
          </a:p>
        </p:txBody>
      </p:sp>
      <p:sp>
        <p:nvSpPr>
          <p:cNvPr id="33" name="TextBox 32"/>
          <p:cNvSpPr txBox="1"/>
          <p:nvPr/>
        </p:nvSpPr>
        <p:spPr>
          <a:xfrm>
            <a:off x="30574070" y="8482362"/>
            <a:ext cx="9718074" cy="4979761"/>
          </a:xfrm>
          <a:prstGeom prst="rect">
            <a:avLst/>
          </a:prstGeom>
          <a:noFill/>
        </p:spPr>
        <p:txBody>
          <a:bodyPr wrap="square" rtlCol="0">
            <a:spAutoFit/>
          </a:bodyPr>
          <a:lstStyle/>
          <a:p>
            <a:r>
              <a:rPr lang="en-US" sz="6000" b="1" dirty="0">
                <a:solidFill>
                  <a:schemeClr val="bg1"/>
                </a:solidFill>
                <a:latin typeface="Trade Gothic LT Std Cn"/>
                <a:cs typeface="Trade Gothic LT Std Cn"/>
              </a:rPr>
              <a:t>SUMMARY</a:t>
            </a:r>
          </a:p>
          <a:p>
            <a:pPr>
              <a:lnSpc>
                <a:spcPts val="3400"/>
              </a:lnSpc>
              <a:spcAft>
                <a:spcPts val="1201"/>
              </a:spcAft>
            </a:pPr>
            <a:r>
              <a:rPr lang="en-US" sz="4400" dirty="0">
                <a:solidFill>
                  <a:schemeClr val="bg1"/>
                </a:solidFill>
                <a:cs typeface="Caecilia Roman"/>
              </a:rPr>
              <a:t>Using these authentic learning strategies, students will learn how to approach trauma nursing in a uniform and systematic way that maximizes the effectiveness of interventions.  Students in multiple disciplines will also gain a greater understanding of how each group functions, their capabilities, and limitations</a:t>
            </a:r>
            <a:r>
              <a:rPr lang="en-US" sz="3601" dirty="0">
                <a:solidFill>
                  <a:schemeClr val="bg1"/>
                </a:solidFill>
                <a:cs typeface="Caecilia Roman"/>
              </a:rPr>
              <a:t>.  </a:t>
            </a:r>
          </a:p>
        </p:txBody>
      </p:sp>
      <p:sp>
        <p:nvSpPr>
          <p:cNvPr id="34" name="TextBox 33"/>
          <p:cNvSpPr txBox="1"/>
          <p:nvPr/>
        </p:nvSpPr>
        <p:spPr>
          <a:xfrm>
            <a:off x="30189376" y="14625339"/>
            <a:ext cx="10102768" cy="17162583"/>
          </a:xfrm>
          <a:prstGeom prst="rect">
            <a:avLst/>
          </a:prstGeom>
          <a:noFill/>
        </p:spPr>
        <p:txBody>
          <a:bodyPr wrap="square" rtlCol="0">
            <a:spAutoFit/>
          </a:bodyPr>
          <a:lstStyle/>
          <a:p>
            <a:pPr>
              <a:spcAft>
                <a:spcPts val="600"/>
              </a:spcAft>
            </a:pPr>
            <a:r>
              <a:rPr lang="en-US" sz="6000" b="1" dirty="0">
                <a:solidFill>
                  <a:schemeClr val="bg1"/>
                </a:solidFill>
                <a:latin typeface="Trade Gothic LT Std Cn"/>
                <a:cs typeface="Trade Gothic LT Std Cn"/>
              </a:rPr>
              <a:t>References</a:t>
            </a:r>
          </a:p>
          <a:p>
            <a:pPr marL="342893" indent="-342893">
              <a:lnSpc>
                <a:spcPts val="3400"/>
              </a:lnSpc>
              <a:spcAft>
                <a:spcPts val="1201"/>
              </a:spcAft>
              <a:buFont typeface="Arial"/>
              <a:buChar char="•"/>
            </a:pPr>
            <a:r>
              <a:rPr lang="en-US" sz="4400" dirty="0">
                <a:solidFill>
                  <a:schemeClr val="bg1"/>
                </a:solidFill>
                <a:cs typeface="Caecilia Roman"/>
              </a:rPr>
              <a:t>Sweet, V. (2018). Emergency Nursing: Core Curriculum (7</a:t>
            </a:r>
            <a:r>
              <a:rPr lang="en-US" sz="4400" baseline="30000" dirty="0">
                <a:solidFill>
                  <a:schemeClr val="bg1"/>
                </a:solidFill>
                <a:cs typeface="Caecilia Roman"/>
              </a:rPr>
              <a:t>th</a:t>
            </a:r>
            <a:r>
              <a:rPr lang="en-US" sz="4400" dirty="0">
                <a:solidFill>
                  <a:schemeClr val="bg1"/>
                </a:solidFill>
                <a:cs typeface="Caecilia Roman"/>
              </a:rPr>
              <a:t> ed.). St. Louis: Elsevier</a:t>
            </a:r>
          </a:p>
          <a:p>
            <a:pPr marL="342893" indent="-342893">
              <a:lnSpc>
                <a:spcPts val="3400"/>
              </a:lnSpc>
              <a:spcAft>
                <a:spcPts val="1201"/>
              </a:spcAft>
              <a:buFont typeface="Arial"/>
              <a:buChar char="•"/>
            </a:pPr>
            <a:r>
              <a:rPr lang="en-US" sz="4400" dirty="0">
                <a:solidFill>
                  <a:schemeClr val="bg1"/>
                </a:solidFill>
                <a:cs typeface="Caecilia Roman"/>
              </a:rPr>
              <a:t>Centers for disease control and Prevention. (2022, September 6). FASTSTATS- </a:t>
            </a:r>
            <a:r>
              <a:rPr lang="en-US" sz="4400" i="1" dirty="0">
                <a:solidFill>
                  <a:schemeClr val="bg1"/>
                </a:solidFill>
                <a:cs typeface="Caecilia Roman"/>
              </a:rPr>
              <a:t>leading causes of death. </a:t>
            </a:r>
            <a:r>
              <a:rPr lang="en-US" sz="4400" dirty="0">
                <a:solidFill>
                  <a:schemeClr val="bg1"/>
                </a:solidFill>
                <a:cs typeface="Caecilia Roman"/>
              </a:rPr>
              <a:t>Centers for Disease Control and Prevention. Retrieved December 8, 2022 from https://www.cdc.gov/nchs/faststats/leading-cause-of-death.html</a:t>
            </a:r>
          </a:p>
          <a:p>
            <a:pPr marL="342893" indent="-342893">
              <a:lnSpc>
                <a:spcPts val="3400"/>
              </a:lnSpc>
              <a:spcAft>
                <a:spcPts val="1201"/>
              </a:spcAft>
              <a:buFont typeface="Arial"/>
              <a:buChar char="•"/>
            </a:pPr>
            <a:r>
              <a:rPr lang="en-US" sz="4400" dirty="0">
                <a:solidFill>
                  <a:schemeClr val="bg1"/>
                </a:solidFill>
                <a:cs typeface="Caecilia Roman"/>
              </a:rPr>
              <a:t>Liu, H. –Y. (2021). Effect of interdisciplinary teaching on collaborative interactions among nursing student teams in Taiwan: A Quasi-Experimental Study. </a:t>
            </a:r>
            <a:r>
              <a:rPr lang="en-US" sz="4400" i="1" dirty="0">
                <a:solidFill>
                  <a:schemeClr val="bg1"/>
                </a:solidFill>
                <a:cs typeface="Caecilia Roman"/>
              </a:rPr>
              <a:t>Nurse Education Today, 106, </a:t>
            </a:r>
            <a:r>
              <a:rPr lang="en-US" sz="4400" dirty="0">
                <a:solidFill>
                  <a:schemeClr val="bg1"/>
                </a:solidFill>
                <a:cs typeface="Caecilia Roman"/>
              </a:rPr>
              <a:t>105083. </a:t>
            </a:r>
            <a:r>
              <a:rPr lang="en-US" sz="4400" dirty="0">
                <a:solidFill>
                  <a:schemeClr val="bg1"/>
                </a:solidFill>
                <a:cs typeface="Caecilia Roman"/>
                <a:hlinkClick r:id="rId5"/>
              </a:rPr>
              <a:t>https://doi.org/10.1016/j.nedt.2021.105083</a:t>
            </a:r>
            <a:endParaRPr lang="en-US" sz="4400" dirty="0">
              <a:solidFill>
                <a:schemeClr val="bg1"/>
              </a:solidFill>
              <a:cs typeface="Caecilia Roman"/>
            </a:endParaRPr>
          </a:p>
          <a:p>
            <a:pPr marL="342893" indent="-342893">
              <a:lnSpc>
                <a:spcPts val="3400"/>
              </a:lnSpc>
              <a:spcAft>
                <a:spcPts val="1201"/>
              </a:spcAft>
              <a:buFont typeface="Arial"/>
              <a:buChar char="•"/>
            </a:pPr>
            <a:r>
              <a:rPr lang="en-US" sz="4400" dirty="0" err="1">
                <a:solidFill>
                  <a:schemeClr val="bg1"/>
                </a:solidFill>
                <a:cs typeface="Caecilia Roman"/>
              </a:rPr>
              <a:t>Teixeria</a:t>
            </a:r>
            <a:r>
              <a:rPr lang="en-US" sz="4400" dirty="0">
                <a:solidFill>
                  <a:schemeClr val="bg1"/>
                </a:solidFill>
                <a:cs typeface="Caecilia Roman"/>
              </a:rPr>
              <a:t> Lopes, M. C., de Aguiar, W., &amp; Yamaguchi Whitaker, I. (2019). In-hospital complications in trauma patients </a:t>
            </a:r>
            <a:r>
              <a:rPr lang="en-US" sz="4400" dirty="0" err="1">
                <a:solidFill>
                  <a:schemeClr val="bg1"/>
                </a:solidFill>
                <a:cs typeface="Caecilia Roman"/>
              </a:rPr>
              <a:t>accordin</a:t>
            </a:r>
            <a:r>
              <a:rPr lang="en-US" sz="4400" dirty="0">
                <a:solidFill>
                  <a:schemeClr val="bg1"/>
                </a:solidFill>
                <a:cs typeface="Caecilia Roman"/>
              </a:rPr>
              <a:t> to injury severity.  </a:t>
            </a:r>
            <a:r>
              <a:rPr lang="en-US" sz="4400" i="1" dirty="0">
                <a:solidFill>
                  <a:schemeClr val="bg1"/>
                </a:solidFill>
                <a:cs typeface="Caecilia Roman"/>
              </a:rPr>
              <a:t>Journal of Trauma Nursing, 26</a:t>
            </a:r>
            <a:r>
              <a:rPr lang="en-US" sz="4400" dirty="0">
                <a:solidFill>
                  <a:schemeClr val="bg1"/>
                </a:solidFill>
                <a:cs typeface="Caecilia Roman"/>
              </a:rPr>
              <a:t>(1), 10-16. </a:t>
            </a:r>
            <a:r>
              <a:rPr lang="en-US" sz="4400" dirty="0">
                <a:solidFill>
                  <a:schemeClr val="bg1"/>
                </a:solidFill>
                <a:cs typeface="Caecilia Roman"/>
                <a:hlinkClick r:id="rId6"/>
              </a:rPr>
              <a:t>https://doi.org/10.1097/jtn.0000000000000411</a:t>
            </a:r>
            <a:endParaRPr lang="en-US" sz="4400" dirty="0">
              <a:solidFill>
                <a:schemeClr val="bg1"/>
              </a:solidFill>
              <a:cs typeface="Caecilia Roman"/>
            </a:endParaRPr>
          </a:p>
          <a:p>
            <a:pPr marL="342893" indent="-342893">
              <a:lnSpc>
                <a:spcPts val="3400"/>
              </a:lnSpc>
              <a:spcAft>
                <a:spcPts val="1201"/>
              </a:spcAft>
              <a:buFont typeface="Arial"/>
              <a:buChar char="•"/>
            </a:pPr>
            <a:r>
              <a:rPr lang="en-US" sz="4400" dirty="0">
                <a:solidFill>
                  <a:schemeClr val="bg1"/>
                </a:solidFill>
                <a:cs typeface="Caecilia Roman"/>
              </a:rPr>
              <a:t>Sheff, Z. T., </a:t>
            </a:r>
            <a:r>
              <a:rPr lang="en-US" sz="4400" dirty="0" err="1">
                <a:solidFill>
                  <a:schemeClr val="bg1"/>
                </a:solidFill>
                <a:cs typeface="Caecilia Roman"/>
              </a:rPr>
              <a:t>Engbrecht</a:t>
            </a:r>
            <a:r>
              <a:rPr lang="en-US" sz="4400" dirty="0">
                <a:solidFill>
                  <a:schemeClr val="bg1"/>
                </a:solidFill>
                <a:cs typeface="Caecilia Roman"/>
              </a:rPr>
              <a:t>, B. W., Stone, J., </a:t>
            </a:r>
            <a:r>
              <a:rPr lang="en-US" sz="4400" dirty="0" err="1">
                <a:solidFill>
                  <a:schemeClr val="bg1"/>
                </a:solidFill>
                <a:cs typeface="Caecilia Roman"/>
              </a:rPr>
              <a:t>Kleumper</a:t>
            </a:r>
            <a:r>
              <a:rPr lang="en-US" sz="4400" dirty="0">
                <a:solidFill>
                  <a:schemeClr val="bg1"/>
                </a:solidFill>
                <a:cs typeface="Caecilia Roman"/>
              </a:rPr>
              <a:t>, J., &amp; Conley, S. (2022). Evaluation of a nursing-focused training and education </a:t>
            </a:r>
            <a:r>
              <a:rPr lang="en-US" sz="4400" dirty="0" err="1">
                <a:solidFill>
                  <a:schemeClr val="bg1"/>
                </a:solidFill>
                <a:cs typeface="Caecilia Roman"/>
              </a:rPr>
              <a:t>stragety</a:t>
            </a:r>
            <a:r>
              <a:rPr lang="en-US" sz="4400" dirty="0">
                <a:solidFill>
                  <a:schemeClr val="bg1"/>
                </a:solidFill>
                <a:cs typeface="Caecilia Roman"/>
              </a:rPr>
              <a:t> for a facility transitioning to a level 1 pediatric trauma center.  </a:t>
            </a:r>
            <a:r>
              <a:rPr lang="en-US" sz="4400" i="1" dirty="0">
                <a:solidFill>
                  <a:schemeClr val="bg1"/>
                </a:solidFill>
                <a:cs typeface="Caecilia Roman"/>
              </a:rPr>
              <a:t>The Journal of Continuing Education in Nursing, 53</a:t>
            </a:r>
            <a:r>
              <a:rPr lang="en-US" sz="4400" dirty="0">
                <a:solidFill>
                  <a:schemeClr val="bg1"/>
                </a:solidFill>
                <a:cs typeface="Caecilia Roman"/>
              </a:rPr>
              <a:t>(9), 405-410. https://doi.org/10.3928/00220124-20220805-06</a:t>
            </a:r>
          </a:p>
          <a:p>
            <a:pPr>
              <a:lnSpc>
                <a:spcPts val="3400"/>
              </a:lnSpc>
              <a:spcAft>
                <a:spcPts val="1201"/>
              </a:spcAft>
            </a:pPr>
            <a:endParaRPr lang="en-US" sz="4400" dirty="0">
              <a:solidFill>
                <a:schemeClr val="bg1"/>
              </a:solidFill>
              <a:cs typeface="Caecilia Roman"/>
            </a:endParaRPr>
          </a:p>
        </p:txBody>
      </p:sp>
      <p:sp>
        <p:nvSpPr>
          <p:cNvPr id="2" name="AutoShape 2" descr="image.png">
            <a:extLst>
              <a:ext uri="{FF2B5EF4-FFF2-40B4-BE49-F238E27FC236}">
                <a16:creationId xmlns:a16="http://schemas.microsoft.com/office/drawing/2014/main" id="{3F659ED7-CC0D-4B42-9E56-A85FCC65F668}"/>
              </a:ext>
            </a:extLst>
          </p:cNvPr>
          <p:cNvSpPr>
            <a:spLocks noChangeAspect="1" noChangeArrowheads="1"/>
          </p:cNvSpPr>
          <p:nvPr/>
        </p:nvSpPr>
        <p:spPr bwMode="auto">
          <a:xfrm>
            <a:off x="19050002" y="163068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00989723-AD96-4C96-81A1-1992EDD48E7B}"/>
              </a:ext>
            </a:extLst>
          </p:cNvPr>
          <p:cNvPicPr>
            <a:picLocks noChangeAspect="1"/>
          </p:cNvPicPr>
          <p:nvPr/>
        </p:nvPicPr>
        <p:blipFill>
          <a:blip r:embed="rId7"/>
          <a:stretch>
            <a:fillRect/>
          </a:stretch>
        </p:blipFill>
        <p:spPr>
          <a:xfrm>
            <a:off x="-2758733" y="25803"/>
            <a:ext cx="11147413" cy="6570671"/>
          </a:xfrm>
          <a:prstGeom prst="rect">
            <a:avLst/>
          </a:prstGeom>
        </p:spPr>
      </p:pic>
      <p:sp>
        <p:nvSpPr>
          <p:cNvPr id="4" name="AutoShape 4" descr="image.png">
            <a:extLst>
              <a:ext uri="{FF2B5EF4-FFF2-40B4-BE49-F238E27FC236}">
                <a16:creationId xmlns:a16="http://schemas.microsoft.com/office/drawing/2014/main" id="{9A0DE265-97CF-4352-B563-E48AC7222FC2}"/>
              </a:ext>
            </a:extLst>
          </p:cNvPr>
          <p:cNvSpPr>
            <a:spLocks noChangeAspect="1" noChangeArrowheads="1"/>
          </p:cNvSpPr>
          <p:nvPr/>
        </p:nvSpPr>
        <p:spPr bwMode="auto">
          <a:xfrm>
            <a:off x="19202401" y="1645920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a:p>
        </p:txBody>
      </p:sp>
      <p:sp>
        <p:nvSpPr>
          <p:cNvPr id="5" name="AutoShape 6" descr="image.png">
            <a:extLst>
              <a:ext uri="{FF2B5EF4-FFF2-40B4-BE49-F238E27FC236}">
                <a16:creationId xmlns:a16="http://schemas.microsoft.com/office/drawing/2014/main" id="{7D01B587-B31B-445A-8612-40A6D4C6ED50}"/>
              </a:ext>
            </a:extLst>
          </p:cNvPr>
          <p:cNvSpPr>
            <a:spLocks noChangeAspect="1" noChangeArrowheads="1"/>
          </p:cNvSpPr>
          <p:nvPr/>
        </p:nvSpPr>
        <p:spPr bwMode="auto">
          <a:xfrm>
            <a:off x="19354801" y="1661160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37281071-1690-4D0A-8434-B2B361239F95}"/>
              </a:ext>
            </a:extLst>
          </p:cNvPr>
          <p:cNvPicPr>
            <a:picLocks noChangeAspect="1"/>
          </p:cNvPicPr>
          <p:nvPr/>
        </p:nvPicPr>
        <p:blipFill>
          <a:blip r:embed="rId8"/>
          <a:stretch>
            <a:fillRect/>
          </a:stretch>
        </p:blipFill>
        <p:spPr>
          <a:xfrm>
            <a:off x="9187751" y="22336283"/>
            <a:ext cx="10652034" cy="5987419"/>
          </a:xfrm>
          <a:prstGeom prst="rect">
            <a:avLst/>
          </a:prstGeom>
        </p:spPr>
      </p:pic>
      <p:pic>
        <p:nvPicPr>
          <p:cNvPr id="8" name="Picture 7">
            <a:extLst>
              <a:ext uri="{FF2B5EF4-FFF2-40B4-BE49-F238E27FC236}">
                <a16:creationId xmlns:a16="http://schemas.microsoft.com/office/drawing/2014/main" id="{8B6C8A1A-652F-40BA-8862-E48EC12C80C5}"/>
              </a:ext>
            </a:extLst>
          </p:cNvPr>
          <p:cNvPicPr>
            <a:picLocks noChangeAspect="1"/>
          </p:cNvPicPr>
          <p:nvPr/>
        </p:nvPicPr>
        <p:blipFill>
          <a:blip r:embed="rId9"/>
          <a:stretch>
            <a:fillRect/>
          </a:stretch>
        </p:blipFill>
        <p:spPr>
          <a:xfrm>
            <a:off x="19983452" y="22325203"/>
            <a:ext cx="8997748" cy="5998499"/>
          </a:xfrm>
          <a:prstGeom prst="rect">
            <a:avLst/>
          </a:prstGeom>
        </p:spPr>
      </p:pic>
      <p:pic>
        <p:nvPicPr>
          <p:cNvPr id="11" name="Picture 10">
            <a:extLst>
              <a:ext uri="{FF2B5EF4-FFF2-40B4-BE49-F238E27FC236}">
                <a16:creationId xmlns:a16="http://schemas.microsoft.com/office/drawing/2014/main" id="{3B6D4C53-BDA1-4261-ABF6-893999CC676D}"/>
              </a:ext>
            </a:extLst>
          </p:cNvPr>
          <p:cNvPicPr>
            <a:picLocks noChangeAspect="1"/>
          </p:cNvPicPr>
          <p:nvPr/>
        </p:nvPicPr>
        <p:blipFill>
          <a:blip r:embed="rId10"/>
          <a:stretch>
            <a:fillRect/>
          </a:stretch>
        </p:blipFill>
        <p:spPr>
          <a:xfrm>
            <a:off x="30139509" y="75856"/>
            <a:ext cx="11045681" cy="6352967"/>
          </a:xfrm>
          <a:prstGeom prst="rect">
            <a:avLst/>
          </a:prstGeom>
        </p:spPr>
      </p:pic>
    </p:spTree>
    <p:extLst>
      <p:ext uri="{BB962C8B-B14F-4D97-AF65-F5344CB8AC3E}">
        <p14:creationId xmlns:p14="http://schemas.microsoft.com/office/powerpoint/2010/main" val="2267418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16968</TotalTime>
  <Words>721</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Caecilia Roman</vt:lpstr>
      <vt:lpstr>Calibri</vt:lpstr>
      <vt:lpstr>Trade Gothic LT Std Cn</vt:lpstr>
      <vt:lpstr>Office Theme</vt:lpstr>
      <vt:lpstr>PowerPoint Presentation</vt:lpstr>
    </vt:vector>
  </TitlesOfParts>
  <Company>Weber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Service Desk Enterprise Business Computing</dc:creator>
  <cp:lastModifiedBy>Mitchell Standing</cp:lastModifiedBy>
  <cp:revision>29</cp:revision>
  <dcterms:created xsi:type="dcterms:W3CDTF">2014-10-31T17:23:35Z</dcterms:created>
  <dcterms:modified xsi:type="dcterms:W3CDTF">2023-03-23T14:27:45Z</dcterms:modified>
</cp:coreProperties>
</file>