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92365"/>
    <a:srgbClr val="B3ACA5"/>
    <a:srgbClr val="696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6"/>
  </p:normalViewPr>
  <p:slideViewPr>
    <p:cSldViewPr snapToGrid="0" snapToObjects="1">
      <p:cViewPr>
        <p:scale>
          <a:sx n="46" d="100"/>
          <a:sy n="46" d="100"/>
        </p:scale>
        <p:origin x="2376" y="208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8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8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6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0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D7140-C183-8448-A8D0-D3607D53C238}" type="datetimeFigureOut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06E2-2EB6-7B42-9027-ECCA13B5A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0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7200"/>
            <a:ext cx="9144000" cy="914400"/>
          </a:xfrm>
          <a:prstGeom prst="rect">
            <a:avLst/>
          </a:prstGeom>
          <a:solidFill>
            <a:srgbClr val="B3AC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8151569"/>
            <a:ext cx="9144000" cy="5486400"/>
          </a:xfrm>
          <a:prstGeom prst="rect">
            <a:avLst/>
          </a:prstGeom>
          <a:solidFill>
            <a:srgbClr val="B3ACA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2" y="14500086"/>
            <a:ext cx="3478696" cy="5580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15408" y="14653335"/>
            <a:ext cx="558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92365"/>
                </a:solidFill>
                <a:latin typeface="Arial" charset="0"/>
                <a:ea typeface="Arial" charset="0"/>
                <a:cs typeface="Arial" charset="0"/>
              </a:rPr>
              <a:t>Place your URL here: </a:t>
            </a:r>
            <a:r>
              <a:rPr lang="en-US" sz="1200" b="1" dirty="0" err="1" smtClean="0">
                <a:solidFill>
                  <a:srgbClr val="492365"/>
                </a:solidFill>
                <a:latin typeface="Arial" charset="0"/>
                <a:ea typeface="Arial" charset="0"/>
                <a:cs typeface="Arial" charset="0"/>
              </a:rPr>
              <a:t>weber.edu</a:t>
            </a:r>
            <a:r>
              <a:rPr lang="en-US" sz="1200" b="1" dirty="0" smtClean="0">
                <a:solidFill>
                  <a:srgbClr val="492365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200" b="1" dirty="0" err="1" smtClean="0">
                <a:solidFill>
                  <a:srgbClr val="492365"/>
                </a:solidFill>
                <a:latin typeface="Arial" charset="0"/>
                <a:ea typeface="Arial" charset="0"/>
                <a:cs typeface="Arial" charset="0"/>
              </a:rPr>
              <a:t>yoururl</a:t>
            </a:r>
            <a:endParaRPr lang="en-US" sz="1200" b="1" dirty="0">
              <a:solidFill>
                <a:srgbClr val="49236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87977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EVENT TITLE</a:t>
            </a:r>
            <a:endParaRPr lang="en-US" sz="6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9500" y="10059330"/>
            <a:ext cx="911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Event Subtitle</a:t>
            </a:r>
            <a:endParaRPr lang="en-US" sz="3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22219" y="11411703"/>
            <a:ext cx="7874127" cy="1107996"/>
            <a:chOff x="1066800" y="12428728"/>
            <a:chExt cx="7874127" cy="1107996"/>
          </a:xfrm>
        </p:grpSpPr>
        <p:sp>
          <p:nvSpPr>
            <p:cNvPr id="23" name="TextBox 22"/>
            <p:cNvSpPr txBox="1"/>
            <p:nvPr/>
          </p:nvSpPr>
          <p:spPr>
            <a:xfrm>
              <a:off x="3466123" y="12428728"/>
              <a:ext cx="54748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Replace this text with a description of your event. </a:t>
              </a:r>
              <a:r>
                <a:rPr lang="en-US" sz="1100" dirty="0" err="1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Lorem</a:t>
              </a:r>
              <a:r>
                <a:rPr lang="en-US" sz="11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ipsum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dolor sit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consectetur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adipiscing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elit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Cras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eu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quam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varius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tincidunt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augue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eu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congue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tortor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Donec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quis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luctus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turpis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vel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vehicula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mauris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Cras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eu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lorem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eu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leo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finibus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faucibus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non at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massa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Suspendisse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nunc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risus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dignissim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non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orci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in,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consequat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lobortis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erat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Donec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et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accumsan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velit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Vestibulum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dignissim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ligula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nunc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,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sed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pulvinar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est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venenatis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at.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Pellentesque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in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justo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at quam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porttitor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posuere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6800" y="12428728"/>
              <a:ext cx="21249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Date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Time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Location</a:t>
              </a:r>
            </a:p>
            <a:p>
              <a:r>
                <a:rPr lang="en-US" sz="1600" dirty="0" smtClean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Price</a:t>
              </a:r>
              <a:endPara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44500" y="1525040"/>
            <a:ext cx="9144000" cy="228600"/>
          </a:xfrm>
          <a:prstGeom prst="rect">
            <a:avLst/>
          </a:prstGeom>
          <a:solidFill>
            <a:srgbClr val="4923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200" y="1907080"/>
            <a:ext cx="9144000" cy="57090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44500" y="7769529"/>
            <a:ext cx="9144000" cy="228600"/>
          </a:xfrm>
          <a:prstGeom prst="rect">
            <a:avLst/>
          </a:prstGeom>
          <a:solidFill>
            <a:srgbClr val="4923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44500" y="13791408"/>
            <a:ext cx="9144000" cy="228600"/>
          </a:xfrm>
          <a:prstGeom prst="rect">
            <a:avLst/>
          </a:prstGeom>
          <a:solidFill>
            <a:srgbClr val="4923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162629" y="9930021"/>
            <a:ext cx="8868062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-5148398" y="775230"/>
            <a:ext cx="6421863" cy="44275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dirty="0" smtClean="0"/>
              <a:t>11x17 Poster Template Instructions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Replace filler text with your text.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To replace the image, select the circle and then select the “Shape Format” tab. On the “Shape Fill” drop down menu, </a:t>
            </a:r>
            <a:r>
              <a:rPr lang="en-US" sz="1800" dirty="0" err="1" smtClean="0"/>
              <a:t>select“Picture</a:t>
            </a:r>
            <a:r>
              <a:rPr lang="en-US" sz="1800" dirty="0" smtClean="0"/>
              <a:t>…” and select the image you would like to use.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To ensure that the image maintains the correct proportions, select the image and select the “Picture Format” tab. On the “Crop” drop down menu, select the “Fill” option.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When ready to print, select File &gt; Export  and select “PDF” in the drop down menu.</a:t>
            </a:r>
          </a:p>
          <a:p>
            <a:endParaRPr lang="en-US" sz="1800" dirty="0"/>
          </a:p>
          <a:p>
            <a:r>
              <a:rPr lang="en-US" sz="4000" b="1" i="1" u="sng" dirty="0" smtClean="0"/>
              <a:t>DELETE THIS BOX BEFORE EXPORTING!</a:t>
            </a:r>
            <a:endParaRPr lang="en-US" sz="4000" b="1" i="1" u="sng" dirty="0"/>
          </a:p>
        </p:txBody>
      </p:sp>
    </p:spTree>
    <p:extLst>
      <p:ext uri="{BB962C8B-B14F-4D97-AF65-F5344CB8AC3E}">
        <p14:creationId xmlns:p14="http://schemas.microsoft.com/office/powerpoint/2010/main" val="7578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218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Weber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Desk Enterprise Business Computing</dc:creator>
  <cp:lastModifiedBy>Microsoft Office User</cp:lastModifiedBy>
  <cp:revision>15</cp:revision>
  <dcterms:created xsi:type="dcterms:W3CDTF">2015-03-25T12:38:08Z</dcterms:created>
  <dcterms:modified xsi:type="dcterms:W3CDTF">2017-05-15T16:00:20Z</dcterms:modified>
</cp:coreProperties>
</file>