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07523-1551-41D3-971A-5DE603FCB15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ED59-07B6-4924-A72C-9001CEE4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8600"/>
            <a:ext cx="8229600" cy="44938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484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484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832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1631"/>
            <a:ext cx="4040188" cy="40264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0832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1631"/>
            <a:ext cx="4041775" cy="40264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16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0" y="2511349"/>
            <a:ext cx="8604349" cy="4092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Weber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Sara Lleverino</cp:lastModifiedBy>
  <cp:revision>32</cp:revision>
  <dcterms:created xsi:type="dcterms:W3CDTF">2013-04-04T17:51:32Z</dcterms:created>
  <dcterms:modified xsi:type="dcterms:W3CDTF">2014-02-26T16:13:39Z</dcterms:modified>
</cp:coreProperties>
</file>