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Franklin Gothic" panose="020B0604020202020204" charset="0"/>
      <p:bold r:id="rId23"/>
    </p:embeddedFont>
    <p:embeddedFont>
      <p:font typeface="Impact" panose="020B0806030902050204" pitchFamily="34" charset="0"/>
      <p:regular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40751A-9993-49C4-B903-759FA971FCF8}">
  <a:tblStyle styleId="{AC40751A-9993-49C4-B903-759FA971FCF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90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f4bb5e0e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f4bb5e0e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f4bb5e0e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f4bb5e0e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f4bb5e0e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f4bb5e0e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f4bb5e0e3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f4bb5e0e3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4bb5e0e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4bb5e0e3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f4bb5e0e3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f4bb5e0e3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f4bb5e0e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f4bb5e0e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f4bb5e0e3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f4bb5e0e3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fd525a56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fd525a56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f4bb5e0e3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f4bb5e0e3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f4b89260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f4b89260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7db0cdbc7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7db0cdbc7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5f4bb5e0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5f4bb5e0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fd525a56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fd525a56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f4bb5e0e3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f4bb5e0e3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f4b89260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f4b89260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67afcdd14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67afcdd14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f4bb5e0e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f4bb5e0e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4bb5e0e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f4bb5e0e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0" y="0"/>
            <a:ext cx="9170700" cy="694500"/>
          </a:xfrm>
          <a:prstGeom prst="rect">
            <a:avLst/>
          </a:prstGeom>
          <a:solidFill>
            <a:srgbClr val="49236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3F3F3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2019 Dean &amp; Department Chair Retreat</a:t>
            </a:r>
            <a:endParaRPr sz="3000" b="1">
              <a:solidFill>
                <a:srgbClr val="F3F3F3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2137" y="610575"/>
            <a:ext cx="2659718" cy="36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89200" y="131825"/>
            <a:ext cx="5565602" cy="38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8500" y="152400"/>
            <a:ext cx="5093693" cy="388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8000" y="152400"/>
            <a:ext cx="5794692" cy="388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7650" y="152400"/>
            <a:ext cx="5748704" cy="38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8563" y="152400"/>
            <a:ext cx="4966878" cy="3880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750" y="131825"/>
            <a:ext cx="7787208" cy="38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8"/>
          <p:cNvSpPr txBox="1"/>
          <p:nvPr/>
        </p:nvSpPr>
        <p:spPr>
          <a:xfrm>
            <a:off x="1038600" y="607363"/>
            <a:ext cx="70935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i="1">
                <a:solidFill>
                  <a:srgbClr val="492365"/>
                </a:solidFill>
                <a:latin typeface="Impact"/>
                <a:ea typeface="Impact"/>
                <a:cs typeface="Impact"/>
                <a:sym typeface="Impact"/>
              </a:rPr>
              <a:t>Higher Education Strategic Planning Commission</a:t>
            </a:r>
            <a:endParaRPr sz="7000" i="1">
              <a:solidFill>
                <a:srgbClr val="49236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084" y="76200"/>
            <a:ext cx="7251829" cy="499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51613" y="-277099"/>
            <a:ext cx="6240775" cy="47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1"/>
          <p:cNvPicPr preferRelativeResize="0"/>
          <p:nvPr/>
        </p:nvPicPr>
        <p:blipFill rotWithShape="1">
          <a:blip r:embed="rId4">
            <a:alphaModFix/>
          </a:blip>
          <a:srcRect r="20012"/>
          <a:stretch/>
        </p:blipFill>
        <p:spPr>
          <a:xfrm>
            <a:off x="152400" y="152400"/>
            <a:ext cx="2769100" cy="388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7698" y="152400"/>
            <a:ext cx="2878160" cy="3880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69425" y="152400"/>
            <a:ext cx="3041975" cy="3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1038600" y="607363"/>
            <a:ext cx="7093500" cy="31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i="1">
                <a:solidFill>
                  <a:srgbClr val="492365"/>
                </a:solidFill>
                <a:latin typeface="Impact"/>
                <a:ea typeface="Impact"/>
                <a:cs typeface="Impact"/>
                <a:sym typeface="Impact"/>
              </a:rPr>
              <a:t>Environmental</a:t>
            </a:r>
            <a:endParaRPr sz="9000" i="1">
              <a:solidFill>
                <a:srgbClr val="492365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 i="1">
                <a:solidFill>
                  <a:srgbClr val="492365"/>
                </a:solidFill>
                <a:latin typeface="Impact"/>
                <a:ea typeface="Impact"/>
                <a:cs typeface="Impact"/>
                <a:sym typeface="Impact"/>
              </a:rPr>
              <a:t>Scan</a:t>
            </a:r>
            <a:endParaRPr sz="9000" i="1">
              <a:solidFill>
                <a:srgbClr val="49236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/>
          <p:nvPr/>
        </p:nvSpPr>
        <p:spPr>
          <a:xfrm>
            <a:off x="0" y="0"/>
            <a:ext cx="9170700" cy="694500"/>
          </a:xfrm>
          <a:prstGeom prst="rect">
            <a:avLst/>
          </a:prstGeom>
          <a:solidFill>
            <a:srgbClr val="4923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3F3F3"/>
                </a:solidFill>
                <a:latin typeface="Franklin Gothic"/>
                <a:ea typeface="Franklin Gothic"/>
                <a:cs typeface="Franklin Gothic"/>
                <a:sym typeface="Franklin Gothic"/>
              </a:rPr>
              <a:t>Weber State Core Themes</a:t>
            </a:r>
            <a:endParaRPr sz="3600" b="1">
              <a:solidFill>
                <a:srgbClr val="F3F3F3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99700" y="846900"/>
            <a:ext cx="3371296" cy="31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5175" y="152400"/>
            <a:ext cx="4273658" cy="388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8025" y="152400"/>
            <a:ext cx="5987952" cy="388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330" y="0"/>
            <a:ext cx="752934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6" name="Google Shape;86;p18"/>
          <p:cNvGraphicFramePr/>
          <p:nvPr/>
        </p:nvGraphicFramePr>
        <p:xfrm>
          <a:off x="530738" y="721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{AC40751A-9993-49C4-B903-759FA971FCF8}</a:tableStyleId>
              </a:tblPr>
              <a:tblGrid>
                <a:gridCol w="93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8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Credit Hours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SUU Original Tuition/Fees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SUU Revised Tuition/Fees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SUU % Change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WSU Tuition/Fees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Above/Below SUU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$1,277.75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$900.00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-42.0%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$1,064.09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$164.09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$2,360.75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$1,800.00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-31.2%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$1,787.48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-$12.52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$3,443.75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$2,700.00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-27.5%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$2,510.87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-$189.13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$3,888.75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$3,600.00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-8.0%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$2,993.13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-$606.87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15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$4,041.75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$3,900.00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-3.6%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$2,993.13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-$906.87</a:t>
                      </a:r>
                      <a:endParaRPr sz="18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0194" y="0"/>
            <a:ext cx="682361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5900" y="172975"/>
            <a:ext cx="5392209" cy="388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C3EF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0" y="4185175"/>
            <a:ext cx="9144000" cy="95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5463" y="152400"/>
            <a:ext cx="5359767" cy="388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On-screen Show (16:9)</PresentationFormat>
  <Paragraphs>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Franklin Gothic</vt:lpstr>
      <vt:lpstr>Impact</vt:lpstr>
      <vt:lpstr>Cambria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Richardson</dc:creator>
  <cp:lastModifiedBy>Sherri Cox</cp:lastModifiedBy>
  <cp:revision>1</cp:revision>
  <dcterms:modified xsi:type="dcterms:W3CDTF">2019-08-20T18:32:41Z</dcterms:modified>
</cp:coreProperties>
</file>