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63" r:id="rId3"/>
    <p:sldMasterId id="2147483665" r:id="rId4"/>
  </p:sldMasterIdLst>
  <p:notesMasterIdLst>
    <p:notesMasterId r:id="rId19"/>
  </p:notesMasterIdLst>
  <p:sldIdLst>
    <p:sldId id="256" r:id="rId5"/>
    <p:sldId id="274" r:id="rId6"/>
    <p:sldId id="257" r:id="rId7"/>
    <p:sldId id="259" r:id="rId8"/>
    <p:sldId id="273" r:id="rId9"/>
    <p:sldId id="261" r:id="rId10"/>
    <p:sldId id="262" r:id="rId11"/>
    <p:sldId id="271" r:id="rId12"/>
    <p:sldId id="264" r:id="rId13"/>
    <p:sldId id="265" r:id="rId14"/>
    <p:sldId id="266" r:id="rId15"/>
    <p:sldId id="267" r:id="rId16"/>
    <p:sldId id="268" r:id="rId17"/>
    <p:sldId id="272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ALvRFya2Q4vS5gvDtdbmcPWPf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89"/>
    <p:restoredTop sz="94710"/>
  </p:normalViewPr>
  <p:slideViewPr>
    <p:cSldViewPr snapToGrid="0">
      <p:cViewPr varScale="1">
        <p:scale>
          <a:sx n="108" d="100"/>
          <a:sy n="108" d="100"/>
        </p:scale>
        <p:origin x="9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18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2"/>
          <p:cNvSpPr txBox="1">
            <a:spLocks noGrp="1"/>
          </p:cNvSpPr>
          <p:nvPr>
            <p:ph type="ctrTitle"/>
          </p:nvPr>
        </p:nvSpPr>
        <p:spPr>
          <a:xfrm>
            <a:off x="1523968" y="1628775"/>
            <a:ext cx="10363200" cy="785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2"/>
          <p:cNvSpPr txBox="1">
            <a:spLocks noGrp="1"/>
          </p:cNvSpPr>
          <p:nvPr>
            <p:ph type="subTitle" idx="1"/>
          </p:nvPr>
        </p:nvSpPr>
        <p:spPr>
          <a:xfrm>
            <a:off x="1523968" y="2414593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>
                <a:solidFill>
                  <a:srgbClr val="88949F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949F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949F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949F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3"/>
          <p:cNvSpPr txBox="1">
            <a:spLocks noGrp="1"/>
          </p:cNvSpPr>
          <p:nvPr>
            <p:ph type="ctrTitle"/>
          </p:nvPr>
        </p:nvSpPr>
        <p:spPr>
          <a:xfrm>
            <a:off x="1523968" y="1629560"/>
            <a:ext cx="10363200" cy="785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3"/>
          <p:cNvSpPr txBox="1">
            <a:spLocks noGrp="1"/>
          </p:cNvSpPr>
          <p:nvPr>
            <p:ph type="subTitle" idx="1"/>
          </p:nvPr>
        </p:nvSpPr>
        <p:spPr>
          <a:xfrm>
            <a:off x="1523968" y="2415377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>
                <a:solidFill>
                  <a:srgbClr val="88949F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949F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949F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949F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4"/>
          <p:cNvSpPr txBox="1">
            <a:spLocks noGrp="1"/>
          </p:cNvSpPr>
          <p:nvPr>
            <p:ph type="ctrTitle"/>
          </p:nvPr>
        </p:nvSpPr>
        <p:spPr>
          <a:xfrm>
            <a:off x="1199456" y="5786454"/>
            <a:ext cx="6624736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_place picture">
  <p:cSld name="4_Title Slide_place pictur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5"/>
          <p:cNvSpPr>
            <a:spLocks noGrp="1"/>
          </p:cNvSpPr>
          <p:nvPr>
            <p:ph type="pic" idx="2"/>
          </p:nvPr>
        </p:nvSpPr>
        <p:spPr>
          <a:xfrm>
            <a:off x="1007435" y="0"/>
            <a:ext cx="10657516" cy="51577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2160"/>
              <a:buFont typeface="Noto Sans Symbols"/>
              <a:buChar char="■"/>
              <a:defRPr sz="2400" b="1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920"/>
              <a:buFont typeface="Noto Sans Symbols"/>
              <a:buChar char="■"/>
              <a:defRPr sz="24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1" name="Google Shape;131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5"/>
          <p:cNvSpPr txBox="1">
            <a:spLocks noGrp="1"/>
          </p:cNvSpPr>
          <p:nvPr>
            <p:ph type="ctrTitle"/>
          </p:nvPr>
        </p:nvSpPr>
        <p:spPr>
          <a:xfrm>
            <a:off x="1199456" y="5786454"/>
            <a:ext cx="6624736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4 pict">
  <p:cSld name="1_Title + 4 pic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666712" y="0"/>
            <a:ext cx="9048813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6"/>
          <p:cNvSpPr txBox="1">
            <a:spLocks noGrp="1"/>
          </p:cNvSpPr>
          <p:nvPr>
            <p:ph type="body" idx="1"/>
          </p:nvPr>
        </p:nvSpPr>
        <p:spPr>
          <a:xfrm>
            <a:off x="706307" y="1484760"/>
            <a:ext cx="10862301" cy="50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Font typeface="Calibri"/>
              <a:buNone/>
              <a:defRPr>
                <a:solidFill>
                  <a:srgbClr val="BFD730"/>
                </a:solidFill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36"/>
          <p:cNvSpPr txBox="1">
            <a:spLocks noGrp="1"/>
          </p:cNvSpPr>
          <p:nvPr>
            <p:ph type="body" idx="2"/>
          </p:nvPr>
        </p:nvSpPr>
        <p:spPr>
          <a:xfrm>
            <a:off x="695795" y="4071939"/>
            <a:ext cx="10872813" cy="15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■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36"/>
          <p:cNvSpPr txBox="1">
            <a:spLocks noGrp="1"/>
          </p:cNvSpPr>
          <p:nvPr>
            <p:ph type="dt" idx="10"/>
          </p:nvPr>
        </p:nvSpPr>
        <p:spPr>
          <a:xfrm>
            <a:off x="609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6"/>
          <p:cNvSpPr txBox="1">
            <a:spLocks noGrp="1"/>
          </p:cNvSpPr>
          <p:nvPr>
            <p:ph type="ftr" idx="11"/>
          </p:nvPr>
        </p:nvSpPr>
        <p:spPr>
          <a:xfrm>
            <a:off x="4165600" y="65202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sldNum" idx="12"/>
          </p:nvPr>
        </p:nvSpPr>
        <p:spPr>
          <a:xfrm>
            <a:off x="8737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pict">
  <p:cSld name="Title + 1 pic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7"/>
          <p:cNvSpPr>
            <a:spLocks noGrp="1"/>
          </p:cNvSpPr>
          <p:nvPr>
            <p:ph type="pic" idx="2"/>
          </p:nvPr>
        </p:nvSpPr>
        <p:spPr>
          <a:xfrm>
            <a:off x="6192011" y="2060848"/>
            <a:ext cx="5472608" cy="26642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2160"/>
              <a:buFont typeface="Noto Sans Symbols"/>
              <a:buChar char="■"/>
              <a:defRPr sz="2400" b="1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920"/>
              <a:buFont typeface="Noto Sans Symbols"/>
              <a:buChar char="■"/>
              <a:defRPr sz="24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2" name="Google Shape;142;p37" descr="Qnergy_ppt_tamplate_no-text5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7"/>
          <p:cNvSpPr txBox="1">
            <a:spLocks noGrp="1"/>
          </p:cNvSpPr>
          <p:nvPr>
            <p:ph type="dt" idx="10"/>
          </p:nvPr>
        </p:nvSpPr>
        <p:spPr>
          <a:xfrm>
            <a:off x="623392" y="6559799"/>
            <a:ext cx="2844800" cy="24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7"/>
          <p:cNvSpPr txBox="1">
            <a:spLocks noGrp="1"/>
          </p:cNvSpPr>
          <p:nvPr>
            <p:ph type="ftr" idx="11"/>
          </p:nvPr>
        </p:nvSpPr>
        <p:spPr>
          <a:xfrm>
            <a:off x="4165600" y="6559799"/>
            <a:ext cx="3860800" cy="24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title"/>
          </p:nvPr>
        </p:nvSpPr>
        <p:spPr>
          <a:xfrm>
            <a:off x="666712" y="0"/>
            <a:ext cx="9048813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body" idx="1"/>
          </p:nvPr>
        </p:nvSpPr>
        <p:spPr>
          <a:xfrm>
            <a:off x="706307" y="1484760"/>
            <a:ext cx="10862301" cy="50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Font typeface="Calibri"/>
              <a:buNone/>
              <a:defRPr sz="2400">
                <a:solidFill>
                  <a:srgbClr val="BFD730"/>
                </a:solidFill>
              </a:defRPr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■"/>
              <a:defRPr sz="24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3"/>
          </p:nvPr>
        </p:nvSpPr>
        <p:spPr>
          <a:xfrm>
            <a:off x="719667" y="2138083"/>
            <a:ext cx="5281084" cy="33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■"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sldNum" idx="12"/>
          </p:nvPr>
        </p:nvSpPr>
        <p:spPr>
          <a:xfrm>
            <a:off x="8741737" y="6592268"/>
            <a:ext cx="2844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text box">
  <p:cSld name="Title + 2 text box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8"/>
          <p:cNvSpPr txBox="1">
            <a:spLocks noGrp="1"/>
          </p:cNvSpPr>
          <p:nvPr>
            <p:ph type="dt" idx="10"/>
          </p:nvPr>
        </p:nvSpPr>
        <p:spPr>
          <a:xfrm>
            <a:off x="623392" y="6587183"/>
            <a:ext cx="2844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8"/>
          <p:cNvSpPr txBox="1">
            <a:spLocks noGrp="1"/>
          </p:cNvSpPr>
          <p:nvPr>
            <p:ph type="ftr" idx="11"/>
          </p:nvPr>
        </p:nvSpPr>
        <p:spPr>
          <a:xfrm>
            <a:off x="4179392" y="6587183"/>
            <a:ext cx="3860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title"/>
          </p:nvPr>
        </p:nvSpPr>
        <p:spPr>
          <a:xfrm>
            <a:off x="666712" y="0"/>
            <a:ext cx="9048813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body" idx="1"/>
          </p:nvPr>
        </p:nvSpPr>
        <p:spPr>
          <a:xfrm>
            <a:off x="706307" y="1484760"/>
            <a:ext cx="10862301" cy="50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Font typeface="Calibri"/>
              <a:buNone/>
              <a:defRPr sz="2400">
                <a:solidFill>
                  <a:srgbClr val="BFD730"/>
                </a:solidFill>
              </a:defRPr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■"/>
              <a:defRPr sz="24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38"/>
          <p:cNvSpPr txBox="1">
            <a:spLocks noGrp="1"/>
          </p:cNvSpPr>
          <p:nvPr>
            <p:ph type="body" idx="2"/>
          </p:nvPr>
        </p:nvSpPr>
        <p:spPr>
          <a:xfrm>
            <a:off x="719667" y="2132856"/>
            <a:ext cx="5281084" cy="33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Font typeface="Calibri"/>
              <a:buNone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body" idx="3"/>
          </p:nvPr>
        </p:nvSpPr>
        <p:spPr>
          <a:xfrm>
            <a:off x="6432608" y="2132856"/>
            <a:ext cx="5136000" cy="33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Font typeface="Calibri"/>
              <a:buNone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8"/>
          <p:cNvSpPr txBox="1">
            <a:spLocks noGrp="1"/>
          </p:cNvSpPr>
          <p:nvPr>
            <p:ph type="sldNum" idx="12"/>
          </p:nvPr>
        </p:nvSpPr>
        <p:spPr>
          <a:xfrm>
            <a:off x="8741737" y="6592268"/>
            <a:ext cx="2844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text box">
  <p:cSld name="Title + 1 text box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9"/>
          <p:cNvSpPr txBox="1">
            <a:spLocks noGrp="1"/>
          </p:cNvSpPr>
          <p:nvPr>
            <p:ph type="dt" idx="10"/>
          </p:nvPr>
        </p:nvSpPr>
        <p:spPr>
          <a:xfrm>
            <a:off x="609600" y="6592268"/>
            <a:ext cx="2844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ftr" idx="11"/>
          </p:nvPr>
        </p:nvSpPr>
        <p:spPr>
          <a:xfrm>
            <a:off x="4165600" y="6592268"/>
            <a:ext cx="3860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9"/>
          <p:cNvSpPr txBox="1">
            <a:spLocks noGrp="1"/>
          </p:cNvSpPr>
          <p:nvPr>
            <p:ph type="title"/>
          </p:nvPr>
        </p:nvSpPr>
        <p:spPr>
          <a:xfrm>
            <a:off x="666712" y="0"/>
            <a:ext cx="9048813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9"/>
          <p:cNvSpPr txBox="1">
            <a:spLocks noGrp="1"/>
          </p:cNvSpPr>
          <p:nvPr>
            <p:ph type="body" idx="1"/>
          </p:nvPr>
        </p:nvSpPr>
        <p:spPr>
          <a:xfrm>
            <a:off x="706307" y="1484760"/>
            <a:ext cx="10862301" cy="50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Font typeface="Calibri"/>
              <a:buNone/>
              <a:defRPr sz="2400">
                <a:solidFill>
                  <a:srgbClr val="BFD730"/>
                </a:solidFill>
              </a:defRPr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■"/>
              <a:defRPr sz="24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body" idx="2"/>
          </p:nvPr>
        </p:nvSpPr>
        <p:spPr>
          <a:xfrm>
            <a:off x="719667" y="2132856"/>
            <a:ext cx="10848941" cy="33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■"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39"/>
          <p:cNvSpPr txBox="1">
            <a:spLocks noGrp="1"/>
          </p:cNvSpPr>
          <p:nvPr>
            <p:ph type="sldNum" idx="12"/>
          </p:nvPr>
        </p:nvSpPr>
        <p:spPr>
          <a:xfrm>
            <a:off x="8741737" y="6592268"/>
            <a:ext cx="2844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1 text box">
  <p:cSld name="1_Title + 1 text box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0"/>
          <p:cNvSpPr txBox="1">
            <a:spLocks noGrp="1"/>
          </p:cNvSpPr>
          <p:nvPr>
            <p:ph type="dt" idx="10"/>
          </p:nvPr>
        </p:nvSpPr>
        <p:spPr>
          <a:xfrm>
            <a:off x="609600" y="6592268"/>
            <a:ext cx="2844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0"/>
          <p:cNvSpPr txBox="1">
            <a:spLocks noGrp="1"/>
          </p:cNvSpPr>
          <p:nvPr>
            <p:ph type="ftr" idx="11"/>
          </p:nvPr>
        </p:nvSpPr>
        <p:spPr>
          <a:xfrm>
            <a:off x="4165600" y="6592268"/>
            <a:ext cx="3860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0"/>
          <p:cNvSpPr txBox="1">
            <a:spLocks noGrp="1"/>
          </p:cNvSpPr>
          <p:nvPr>
            <p:ph type="sldNum" idx="12"/>
          </p:nvPr>
        </p:nvSpPr>
        <p:spPr>
          <a:xfrm>
            <a:off x="8741737" y="6592268"/>
            <a:ext cx="2844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40"/>
          <p:cNvSpPr txBox="1">
            <a:spLocks noGrp="1"/>
          </p:cNvSpPr>
          <p:nvPr>
            <p:ph type="title"/>
          </p:nvPr>
        </p:nvSpPr>
        <p:spPr>
          <a:xfrm>
            <a:off x="666712" y="0"/>
            <a:ext cx="9048813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0"/>
          <p:cNvSpPr txBox="1">
            <a:spLocks noGrp="1"/>
          </p:cNvSpPr>
          <p:nvPr>
            <p:ph type="body" idx="1"/>
          </p:nvPr>
        </p:nvSpPr>
        <p:spPr>
          <a:xfrm>
            <a:off x="719667" y="1556792"/>
            <a:ext cx="10848941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■"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2 pict">
  <p:cSld name="1_Title + 2 pic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1"/>
          <p:cNvSpPr txBox="1">
            <a:spLocks noGrp="1"/>
          </p:cNvSpPr>
          <p:nvPr>
            <p:ph type="dt" idx="10"/>
          </p:nvPr>
        </p:nvSpPr>
        <p:spPr>
          <a:xfrm>
            <a:off x="609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1"/>
          <p:cNvSpPr txBox="1">
            <a:spLocks noGrp="1"/>
          </p:cNvSpPr>
          <p:nvPr>
            <p:ph type="ftr" idx="11"/>
          </p:nvPr>
        </p:nvSpPr>
        <p:spPr>
          <a:xfrm>
            <a:off x="4165600" y="65202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8737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title"/>
          </p:nvPr>
        </p:nvSpPr>
        <p:spPr>
          <a:xfrm>
            <a:off x="719667" y="0"/>
            <a:ext cx="7885571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BFD730"/>
              </a:buClr>
              <a:buSzPts val="3200"/>
              <a:buFont typeface="Calibri"/>
              <a:buNone/>
              <a:defRPr sz="3200" b="1">
                <a:solidFill>
                  <a:srgbClr val="BFD7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1"/>
          <p:cNvSpPr txBox="1">
            <a:spLocks noGrp="1"/>
          </p:cNvSpPr>
          <p:nvPr>
            <p:ph type="body" idx="1"/>
          </p:nvPr>
        </p:nvSpPr>
        <p:spPr>
          <a:xfrm>
            <a:off x="719667" y="1124695"/>
            <a:ext cx="7885571" cy="50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Font typeface="Calibri"/>
              <a:buNone/>
              <a:defRPr>
                <a:solidFill>
                  <a:srgbClr val="BFD730"/>
                </a:solidFill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41"/>
          <p:cNvSpPr txBox="1">
            <a:spLocks noGrp="1"/>
          </p:cNvSpPr>
          <p:nvPr>
            <p:ph type="body" idx="2"/>
          </p:nvPr>
        </p:nvSpPr>
        <p:spPr>
          <a:xfrm>
            <a:off x="719667" y="1844824"/>
            <a:ext cx="10848941" cy="439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■"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+ 2 pict">
  <p:cSld name="2_Title + 2 pic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2"/>
          <p:cNvSpPr txBox="1">
            <a:spLocks noGrp="1"/>
          </p:cNvSpPr>
          <p:nvPr>
            <p:ph type="dt" idx="10"/>
          </p:nvPr>
        </p:nvSpPr>
        <p:spPr>
          <a:xfrm>
            <a:off x="609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2"/>
          <p:cNvSpPr txBox="1">
            <a:spLocks noGrp="1"/>
          </p:cNvSpPr>
          <p:nvPr>
            <p:ph type="ftr" idx="11"/>
          </p:nvPr>
        </p:nvSpPr>
        <p:spPr>
          <a:xfrm>
            <a:off x="4165600" y="65202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2"/>
          <p:cNvSpPr txBox="1">
            <a:spLocks noGrp="1"/>
          </p:cNvSpPr>
          <p:nvPr>
            <p:ph type="sldNum" idx="12"/>
          </p:nvPr>
        </p:nvSpPr>
        <p:spPr>
          <a:xfrm>
            <a:off x="8737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" name="Google Shape;181;p42"/>
          <p:cNvSpPr txBox="1">
            <a:spLocks noGrp="1"/>
          </p:cNvSpPr>
          <p:nvPr>
            <p:ph type="title"/>
          </p:nvPr>
        </p:nvSpPr>
        <p:spPr>
          <a:xfrm>
            <a:off x="719667" y="0"/>
            <a:ext cx="7885571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14D68"/>
              </a:buClr>
              <a:buSzPts val="3200"/>
              <a:buFont typeface="Calibri"/>
              <a:buNone/>
              <a:defRPr sz="3200" b="1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2"/>
          <p:cNvSpPr txBox="1">
            <a:spLocks noGrp="1"/>
          </p:cNvSpPr>
          <p:nvPr>
            <p:ph type="body" idx="1"/>
          </p:nvPr>
        </p:nvSpPr>
        <p:spPr>
          <a:xfrm>
            <a:off x="719667" y="1124695"/>
            <a:ext cx="7885571" cy="50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Font typeface="Calibri"/>
              <a:buNone/>
              <a:defRPr>
                <a:solidFill>
                  <a:srgbClr val="BFD730"/>
                </a:solidFill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42"/>
          <p:cNvSpPr txBox="1">
            <a:spLocks noGrp="1"/>
          </p:cNvSpPr>
          <p:nvPr>
            <p:ph type="body" idx="2"/>
          </p:nvPr>
        </p:nvSpPr>
        <p:spPr>
          <a:xfrm>
            <a:off x="719667" y="1844824"/>
            <a:ext cx="10848941" cy="439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■"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pict">
  <p:cSld name="Title + 2 pic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3"/>
          <p:cNvSpPr>
            <a:spLocks noGrp="1"/>
          </p:cNvSpPr>
          <p:nvPr>
            <p:ph type="pic" idx="2"/>
          </p:nvPr>
        </p:nvSpPr>
        <p:spPr>
          <a:xfrm>
            <a:off x="8976320" y="2071678"/>
            <a:ext cx="26880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2160"/>
              <a:buFont typeface="Noto Sans Symbols"/>
              <a:buChar char="■"/>
              <a:defRPr sz="2400" b="1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920"/>
              <a:buFont typeface="Noto Sans Symbols"/>
              <a:buChar char="■"/>
              <a:defRPr sz="24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43"/>
          <p:cNvSpPr>
            <a:spLocks noGrp="1"/>
          </p:cNvSpPr>
          <p:nvPr>
            <p:ph type="pic" idx="3"/>
          </p:nvPr>
        </p:nvSpPr>
        <p:spPr>
          <a:xfrm>
            <a:off x="8976320" y="4077280"/>
            <a:ext cx="26880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2160"/>
              <a:buFont typeface="Noto Sans Symbols"/>
              <a:buChar char="■"/>
              <a:defRPr sz="2400" b="1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920"/>
              <a:buFont typeface="Noto Sans Symbols"/>
              <a:buChar char="■"/>
              <a:defRPr sz="24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7" name="Google Shape;187;p43" descr="Qnergy_ppt_tamplate_no-text5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3"/>
          <p:cNvSpPr txBox="1">
            <a:spLocks noGrp="1"/>
          </p:cNvSpPr>
          <p:nvPr>
            <p:ph type="dt" idx="10"/>
          </p:nvPr>
        </p:nvSpPr>
        <p:spPr>
          <a:xfrm>
            <a:off x="609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3"/>
          <p:cNvSpPr txBox="1">
            <a:spLocks noGrp="1"/>
          </p:cNvSpPr>
          <p:nvPr>
            <p:ph type="ftr" idx="11"/>
          </p:nvPr>
        </p:nvSpPr>
        <p:spPr>
          <a:xfrm>
            <a:off x="4165600" y="65202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3"/>
          <p:cNvSpPr txBox="1">
            <a:spLocks noGrp="1"/>
          </p:cNvSpPr>
          <p:nvPr>
            <p:ph type="sldNum" idx="12"/>
          </p:nvPr>
        </p:nvSpPr>
        <p:spPr>
          <a:xfrm>
            <a:off x="8737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1" name="Google Shape;191;p43"/>
          <p:cNvSpPr txBox="1">
            <a:spLocks noGrp="1"/>
          </p:cNvSpPr>
          <p:nvPr>
            <p:ph type="title"/>
          </p:nvPr>
        </p:nvSpPr>
        <p:spPr>
          <a:xfrm>
            <a:off x="719667" y="0"/>
            <a:ext cx="7885571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14D68"/>
              </a:buClr>
              <a:buSzPts val="3200"/>
              <a:buFont typeface="Calibri"/>
              <a:buNone/>
              <a:defRPr sz="3200" b="1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3"/>
          <p:cNvSpPr txBox="1">
            <a:spLocks noGrp="1"/>
          </p:cNvSpPr>
          <p:nvPr>
            <p:ph type="body" idx="1"/>
          </p:nvPr>
        </p:nvSpPr>
        <p:spPr>
          <a:xfrm>
            <a:off x="719667" y="1124695"/>
            <a:ext cx="7885571" cy="50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Font typeface="Calibri"/>
              <a:buNone/>
              <a:defRPr>
                <a:solidFill>
                  <a:srgbClr val="BFD730"/>
                </a:solidFill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43"/>
          <p:cNvSpPr txBox="1">
            <a:spLocks noGrp="1"/>
          </p:cNvSpPr>
          <p:nvPr>
            <p:ph type="body" idx="4"/>
          </p:nvPr>
        </p:nvSpPr>
        <p:spPr>
          <a:xfrm>
            <a:off x="719667" y="1844824"/>
            <a:ext cx="7885571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■"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4"/>
          <p:cNvSpPr txBox="1">
            <a:spLocks noGrp="1"/>
          </p:cNvSpPr>
          <p:nvPr>
            <p:ph type="title"/>
          </p:nvPr>
        </p:nvSpPr>
        <p:spPr>
          <a:xfrm>
            <a:off x="1904971" y="2714620"/>
            <a:ext cx="819155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14D68"/>
              </a:buClr>
              <a:buSzPts val="2400"/>
              <a:buFont typeface="Calibri"/>
              <a:buNone/>
              <a:defRPr sz="2400" b="0" i="1">
                <a:solidFill>
                  <a:srgbClr val="114D6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4"/>
          <p:cNvSpPr txBox="1">
            <a:spLocks noGrp="1"/>
          </p:cNvSpPr>
          <p:nvPr>
            <p:ph type="dt" idx="10"/>
          </p:nvPr>
        </p:nvSpPr>
        <p:spPr>
          <a:xfrm>
            <a:off x="609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4"/>
          <p:cNvSpPr txBox="1">
            <a:spLocks noGrp="1"/>
          </p:cNvSpPr>
          <p:nvPr>
            <p:ph type="ftr" idx="11"/>
          </p:nvPr>
        </p:nvSpPr>
        <p:spPr>
          <a:xfrm>
            <a:off x="4165600" y="65202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4"/>
          <p:cNvSpPr txBox="1">
            <a:spLocks noGrp="1"/>
          </p:cNvSpPr>
          <p:nvPr>
            <p:ph type="sldNum" idx="12"/>
          </p:nvPr>
        </p:nvSpPr>
        <p:spPr>
          <a:xfrm>
            <a:off x="8737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>
            <a:spLocks noGrp="1"/>
          </p:cNvSpPr>
          <p:nvPr>
            <p:ph type="title"/>
          </p:nvPr>
        </p:nvSpPr>
        <p:spPr>
          <a:xfrm>
            <a:off x="691819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BFD730"/>
              </a:buClr>
              <a:buSzPts val="6000"/>
              <a:buFont typeface="Calibri"/>
              <a:buNone/>
              <a:defRPr sz="6000" b="1" i="0" u="none" strike="noStrike" cap="none">
                <a:solidFill>
                  <a:srgbClr val="BFD7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1"/>
          </p:nvPr>
        </p:nvSpPr>
        <p:spPr>
          <a:xfrm>
            <a:off x="691819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657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2160"/>
              <a:buFont typeface="Noto Sans Symbols"/>
              <a:buChar char="■"/>
              <a:defRPr sz="2400" b="1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920"/>
              <a:buFont typeface="Noto Sans Symbols"/>
              <a:buChar char="■"/>
              <a:defRPr sz="24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dt" idx="10"/>
          </p:nvPr>
        </p:nvSpPr>
        <p:spPr>
          <a:xfrm>
            <a:off x="609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ftr" idx="11"/>
          </p:nvPr>
        </p:nvSpPr>
        <p:spPr>
          <a:xfrm>
            <a:off x="4165600" y="65202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sldNum" idx="12"/>
          </p:nvPr>
        </p:nvSpPr>
        <p:spPr>
          <a:xfrm>
            <a:off x="8737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984FDF8-B7B2-D14A-B174-74D4626DA1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26" r="1937" b="-2"/>
          <a:stretch/>
        </p:blipFill>
        <p:spPr>
          <a:xfrm>
            <a:off x="6390217" y="307731"/>
            <a:ext cx="2381655" cy="3997637"/>
          </a:xfrm>
          <a:prstGeom prst="rect">
            <a:avLst/>
          </a:prstGeom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Google Shape;288;p9"/>
          <p:cNvSpPr txBox="1"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>
              <a:spcBef>
                <a:spcPct val="0"/>
              </a:spcBef>
              <a:spcAft>
                <a:spcPts val="0"/>
              </a:spcAft>
              <a:buClr>
                <a:schemeClr val="lt1"/>
              </a:buClr>
              <a:buSzPts val="3959"/>
            </a:pPr>
            <a:r>
              <a:rPr lang="en-US" sz="540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Davis Scholars</a:t>
            </a:r>
          </a:p>
        </p:txBody>
      </p:sp>
      <p:pic>
        <p:nvPicPr>
          <p:cNvPr id="3" name="Picture 2" descr="A person standing in front of a mannequin&#10;&#10;Description automatically generated with low confidence">
            <a:extLst>
              <a:ext uri="{FF2B5EF4-FFF2-40B4-BE49-F238E27FC236}">
                <a16:creationId xmlns:a16="http://schemas.microsoft.com/office/drawing/2014/main" id="{27BF8937-08EF-2041-8EA8-91E8F16B81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81" r="25079" b="-2"/>
          <a:stretch/>
        </p:blipFill>
        <p:spPr>
          <a:xfrm>
            <a:off x="321522" y="307731"/>
            <a:ext cx="2656510" cy="3997637"/>
          </a:xfrm>
          <a:prstGeom prst="rect">
            <a:avLst/>
          </a:prstGeom>
        </p:spPr>
      </p:pic>
      <p:pic>
        <p:nvPicPr>
          <p:cNvPr id="5" name="Picture 4" descr="A group of people playing instruments&#10;&#10;Description automatically generated with low confidence">
            <a:extLst>
              <a:ext uri="{FF2B5EF4-FFF2-40B4-BE49-F238E27FC236}">
                <a16:creationId xmlns:a16="http://schemas.microsoft.com/office/drawing/2014/main" id="{CE0E6FDB-9B2A-4345-AB04-8F70019679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5" r="7706"/>
          <a:stretch/>
        </p:blipFill>
        <p:spPr>
          <a:xfrm>
            <a:off x="3290143" y="371399"/>
            <a:ext cx="2646677" cy="3870301"/>
          </a:xfrm>
          <a:prstGeom prst="rect">
            <a:avLst/>
          </a:prstGeom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D31006A5-AF35-FD49-96B7-9A583E2D13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2911" b="4"/>
          <a:stretch/>
        </p:blipFill>
        <p:spPr>
          <a:xfrm>
            <a:off x="9393757" y="330045"/>
            <a:ext cx="2311395" cy="3997637"/>
          </a:xfrm>
          <a:prstGeom prst="rect">
            <a:avLst/>
          </a:prstGeom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Recording Jun 14, 2021 at 11:32:17 AM" descr="Audio Recording Jun 14, 2021 at 11:32:17 AM">
            <a:hlinkClick r:id="" action="ppaction://media"/>
            <a:extLst>
              <a:ext uri="{FF2B5EF4-FFF2-40B4-BE49-F238E27FC236}">
                <a16:creationId xmlns:a16="http://schemas.microsoft.com/office/drawing/2014/main" id="{6E875850-0014-604A-A57D-726490305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8332" y="6975999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420">
        <p:fade/>
      </p:transition>
    </mc:Choice>
    <mc:Fallback>
      <p:transition spd="med" advClick="0" advTm="6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63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0"/>
          <p:cNvSpPr>
            <a:spLocks noGrp="1"/>
          </p:cNvSpPr>
          <p:nvPr>
            <p:ph type="title"/>
          </p:nvPr>
        </p:nvSpPr>
        <p:spPr>
          <a:xfrm>
            <a:off x="838199" y="2057400"/>
            <a:ext cx="2962275" cy="2743200"/>
          </a:xfrm>
          <a:prstGeom prst="ellipse">
            <a:avLst/>
          </a:prstGeom>
          <a:solidFill>
            <a:srgbClr val="262626"/>
          </a:solidFill>
          <a:ln w="174625" cap="flat" cmpd="thinThick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Syracuse Scholars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993326-9024-D345-8530-A3504BBC6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474" y="0"/>
            <a:ext cx="3603936" cy="4805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399F0E-76DD-AA46-A8E3-3C936DFE8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4410" y="0"/>
            <a:ext cx="4787590" cy="4594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CC0C57-DE55-824A-8354-652A39BAC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473" y="3271953"/>
            <a:ext cx="3603935" cy="3586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E5F2C7-D51B-1849-8CC6-16D93D4AC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4410" y="3886200"/>
            <a:ext cx="4787590" cy="2971800"/>
          </a:xfrm>
          <a:prstGeom prst="rect">
            <a:avLst/>
          </a:prstGeom>
        </p:spPr>
      </p:pic>
      <p:pic>
        <p:nvPicPr>
          <p:cNvPr id="2" name="Audio Recording Jun 14, 2021 at 11:32:32 AM" descr="Audio Recording Jun 14, 2021 at 11:32:32 AM">
            <a:hlinkClick r:id="" action="ppaction://media"/>
            <a:extLst>
              <a:ext uri="{FF2B5EF4-FFF2-40B4-BE49-F238E27FC236}">
                <a16:creationId xmlns:a16="http://schemas.microsoft.com/office/drawing/2014/main" id="{E6861B97-FC72-D44C-BE1D-07262C084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7093857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120">
        <p:fade/>
      </p:transition>
    </mc:Choice>
    <mc:Fallback>
      <p:transition spd="med" advClick="0" advTm="7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AE8424B5-5617-460A-9BC6-C2A45F61C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Google Shape;307;p11"/>
          <p:cNvSpPr txBox="1">
            <a:spLocks noGrp="1"/>
          </p:cNvSpPr>
          <p:nvPr>
            <p:ph type="title"/>
          </p:nvPr>
        </p:nvSpPr>
        <p:spPr>
          <a:xfrm>
            <a:off x="517543" y="603521"/>
            <a:ext cx="2602175" cy="329699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>
              <a:spcBef>
                <a:spcPct val="0"/>
              </a:spcBef>
              <a:spcAft>
                <a:spcPts val="0"/>
              </a:spcAft>
              <a:buClr>
                <a:schemeClr val="lt1"/>
              </a:buClr>
              <a:buSzPts val="4400"/>
            </a:pPr>
            <a:r>
              <a:rPr lang="en-US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  <a:t>Layton Scholars</a:t>
            </a:r>
            <a:endParaRPr lang="en-US" kern="12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23702D1-91DA-6447-A318-80B3E29201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97" r="3" b="3"/>
          <a:stretch/>
        </p:blipFill>
        <p:spPr>
          <a:xfrm>
            <a:off x="3594313" y="10"/>
            <a:ext cx="2987163" cy="4381466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156B85D7-2138-6241-A5C4-A1721DCD92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3" r="8237" b="-2"/>
          <a:stretch/>
        </p:blipFill>
        <p:spPr>
          <a:xfrm>
            <a:off x="6517468" y="2435511"/>
            <a:ext cx="2931066" cy="4422489"/>
          </a:xfrm>
          <a:prstGeom prst="rect">
            <a:avLst/>
          </a:prstGeom>
        </p:spPr>
      </p:pic>
      <p:sp>
        <p:nvSpPr>
          <p:cNvPr id="311" name="Rectangle 121">
            <a:extLst>
              <a:ext uri="{FF2B5EF4-FFF2-40B4-BE49-F238E27FC236}">
                <a16:creationId xmlns:a16="http://schemas.microsoft.com/office/drawing/2014/main" id="{AD64E4A0-89D3-4E8B-A425-F27004A85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1400" y="4374006"/>
            <a:ext cx="2947057" cy="6219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313B5EDB-7A3D-6B4B-953F-4EF7E5A376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11" r="9018" b="3"/>
          <a:stretch/>
        </p:blipFill>
        <p:spPr>
          <a:xfrm>
            <a:off x="9501552" y="-2"/>
            <a:ext cx="2690447" cy="4381477"/>
          </a:xfrm>
          <a:prstGeom prst="rect">
            <a:avLst/>
          </a:prstGeom>
        </p:spPr>
      </p:pic>
      <p:pic>
        <p:nvPicPr>
          <p:cNvPr id="7" name="Picture 6" descr="A group of people in a classroom&#10;&#10;Description automatically generated with low confidence">
            <a:extLst>
              <a:ext uri="{FF2B5EF4-FFF2-40B4-BE49-F238E27FC236}">
                <a16:creationId xmlns:a16="http://schemas.microsoft.com/office/drawing/2014/main" id="{E3365C0D-593B-1B42-963C-F5A1722D7D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295" r="-4" b="26787"/>
          <a:stretch/>
        </p:blipFill>
        <p:spPr>
          <a:xfrm>
            <a:off x="20" y="4438014"/>
            <a:ext cx="3636133" cy="2419986"/>
          </a:xfrm>
          <a:prstGeom prst="rect">
            <a:avLst/>
          </a:prstGeom>
        </p:spPr>
      </p:pic>
      <p:sp>
        <p:nvSpPr>
          <p:cNvPr id="312" name="Rectangle 123">
            <a:extLst>
              <a:ext uri="{FF2B5EF4-FFF2-40B4-BE49-F238E27FC236}">
                <a16:creationId xmlns:a16="http://schemas.microsoft.com/office/drawing/2014/main" id="{C5E9368E-6E27-471B-AFCF-835119167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90800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ectangle 125">
            <a:extLst>
              <a:ext uri="{FF2B5EF4-FFF2-40B4-BE49-F238E27FC236}">
                <a16:creationId xmlns:a16="http://schemas.microsoft.com/office/drawing/2014/main" id="{81C45042-05EB-44F8-8F82-17E64A664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74006"/>
            <a:ext cx="3636153" cy="640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127">
            <a:extLst>
              <a:ext uri="{FF2B5EF4-FFF2-40B4-BE49-F238E27FC236}">
                <a16:creationId xmlns:a16="http://schemas.microsoft.com/office/drawing/2014/main" id="{07550C65-8576-4902-BAB1-689D99654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20472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2DC7221-E4DB-43BA-89B3-8F815FFC7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0581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C82302FC-37C6-4AA8-898D-FBE3E66FD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4373" y="2382391"/>
            <a:ext cx="2967180" cy="640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240BC32-8C2F-49FC-8076-1D6C57B60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45414" y="4375611"/>
            <a:ext cx="2743199" cy="605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Recording Jun 14, 2021 at 11:32:48 AM" descr="Audio Recording Jun 14, 2021 at 11:32:48 AM">
            <a:hlinkClick r:id="" action="ppaction://media"/>
            <a:extLst>
              <a:ext uri="{FF2B5EF4-FFF2-40B4-BE49-F238E27FC236}">
                <a16:creationId xmlns:a16="http://schemas.microsoft.com/office/drawing/2014/main" id="{B15BF15D-1FC5-3849-B8B3-2CBAEAE35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43" y="68580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120">
        <p:fade/>
      </p:transition>
    </mc:Choice>
    <mc:Fallback>
      <p:transition spd="med" advClick="0" advTm="7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838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2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9740" t="4137" r="29500" b="11403"/>
          <a:stretch/>
        </p:blipFill>
        <p:spPr>
          <a:xfrm>
            <a:off x="5082639" y="-32055"/>
            <a:ext cx="5320145" cy="689005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2"/>
          <p:cNvSpPr/>
          <p:nvPr/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2"/>
          <p:cNvSpPr txBox="1"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Scholar Testimony</a:t>
            </a:r>
            <a:endParaRPr/>
          </a:p>
        </p:txBody>
      </p:sp>
      <p:pic>
        <p:nvPicPr>
          <p:cNvPr id="2" name="Audio Recording Jun 14, 2021 at 11:33:56 AM" descr="Audio Recording Jun 14, 2021 at 11:33:56 AM">
            <a:hlinkClick r:id="" action="ppaction://media"/>
            <a:extLst>
              <a:ext uri="{FF2B5EF4-FFF2-40B4-BE49-F238E27FC236}">
                <a16:creationId xmlns:a16="http://schemas.microsoft.com/office/drawing/2014/main" id="{CA561A8A-7BF2-8140-8A5D-946F9359B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114" y="68580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070">
        <p:fade/>
      </p:transition>
    </mc:Choice>
    <mc:Fallback>
      <p:transition spd="med" advClick="0" advTm="25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F07335A7-B6A9-794A-8497-06EE08789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2362460"/>
            <a:ext cx="11646551" cy="4330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5B431D-B15E-3A45-9EDF-5475E0A7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" y="256032"/>
            <a:ext cx="11658620" cy="1892808"/>
          </a:xfrm>
          <a:solidFill>
            <a:schemeClr val="tx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3D81B-C1CD-0648-9CE9-F9F4949F3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1067" y="968497"/>
            <a:ext cx="6745035" cy="143637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Keely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Text: (801) 425-8129       Email: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keelybrinn@weber.edu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0D59A33A-9044-DA48-96B0-174C13F8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3234" y="5520550"/>
            <a:ext cx="902896" cy="9028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3AFCFA2-9678-5F41-A161-EA7C135F0F09}"/>
              </a:ext>
            </a:extLst>
          </p:cNvPr>
          <p:cNvSpPr/>
          <p:nvPr/>
        </p:nvSpPr>
        <p:spPr>
          <a:xfrm>
            <a:off x="195038" y="6284091"/>
            <a:ext cx="3719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400"/>
            </a:pPr>
            <a:r>
              <a:rPr lang="en-US" sz="2000" u="sng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https://</a:t>
            </a:r>
            <a:r>
              <a:rPr lang="en-US" sz="2000" u="sng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www.weber.edu</a:t>
            </a:r>
            <a:r>
              <a:rPr lang="en-US" sz="2000" u="sng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/NUAHEC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7" name="Picture 26" descr="Shape&#10;&#10;Description automatically generated with low confidence">
            <a:extLst>
              <a:ext uri="{FF2B5EF4-FFF2-40B4-BE49-F238E27FC236}">
                <a16:creationId xmlns:a16="http://schemas.microsoft.com/office/drawing/2014/main" id="{4A70C1E3-F04C-C34C-937E-68A99980E0E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10827459" y="5679888"/>
            <a:ext cx="664847" cy="66484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41723C4-ABC3-9A43-BEA5-802BAE770FA4}"/>
              </a:ext>
            </a:extLst>
          </p:cNvPr>
          <p:cNvSpPr/>
          <p:nvPr/>
        </p:nvSpPr>
        <p:spPr>
          <a:xfrm>
            <a:off x="10419012" y="6344735"/>
            <a:ext cx="1492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@NUAHEC</a:t>
            </a:r>
            <a:endParaRPr lang="en-US" sz="2000" dirty="0"/>
          </a:p>
        </p:txBody>
      </p:sp>
      <p:pic>
        <p:nvPicPr>
          <p:cNvPr id="33" name="Picture 32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CB06C34A-EB3A-4448-A61A-33F1664EBD90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50000"/>
          </a:blip>
          <a:stretch>
            <a:fillRect/>
          </a:stretch>
        </p:blipFill>
        <p:spPr>
          <a:xfrm>
            <a:off x="512065" y="377061"/>
            <a:ext cx="4059936" cy="1694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9ACBC7-A0C1-F248-A25A-C1D3D28E6AA1}"/>
              </a:ext>
            </a:extLst>
          </p:cNvPr>
          <p:cNvSpPr txBox="1"/>
          <p:nvPr/>
        </p:nvSpPr>
        <p:spPr>
          <a:xfrm>
            <a:off x="7331113" y="390910"/>
            <a:ext cx="373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WSU Davis Campus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37DB0-0862-4A45-AE49-D87E41883932}"/>
              </a:ext>
            </a:extLst>
          </p:cNvPr>
          <p:cNvSpPr txBox="1"/>
          <p:nvPr/>
        </p:nvSpPr>
        <p:spPr>
          <a:xfrm>
            <a:off x="6900672" y="900281"/>
            <a:ext cx="459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D2</a:t>
            </a:r>
          </a:p>
        </p:txBody>
      </p:sp>
      <p:pic>
        <p:nvPicPr>
          <p:cNvPr id="6" name="Audio Recording Jun 14, 2021 at 11:35:36 AM" descr="Audio Recording Jun 14, 2021 at 11:35:36 AM">
            <a:hlinkClick r:id="" action="ppaction://media"/>
            <a:extLst>
              <a:ext uri="{FF2B5EF4-FFF2-40B4-BE49-F238E27FC236}">
                <a16:creationId xmlns:a16="http://schemas.microsoft.com/office/drawing/2014/main" id="{D473B9DB-F5B1-6E4F-AA0D-F2D3BDFD0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9790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69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6890">
        <p:fade/>
      </p:transition>
    </mc:Choice>
    <mc:Fallback>
      <p:transition spd="med" advClick="0" advTm="16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ED6B7-0835-AC4F-9AEE-08D90BE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Keely Brinn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73585-E235-3E45-A975-BA309C9E885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DSD Senior Program Manager </a:t>
            </a:r>
          </a:p>
        </p:txBody>
      </p:sp>
      <p:pic>
        <p:nvPicPr>
          <p:cNvPr id="6" name="Picture 5" descr="A person ly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E29B06AA-4490-E349-BC63-D72E26DF22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5" r="27280"/>
          <a:stretch/>
        </p:blipFill>
        <p:spPr>
          <a:xfrm rot="16200000">
            <a:off x="6145919" y="1032260"/>
            <a:ext cx="4901762" cy="4771693"/>
          </a:xfrm>
          <a:prstGeom prst="rect">
            <a:avLst/>
          </a:prstGeom>
        </p:spPr>
      </p:pic>
      <p:pic>
        <p:nvPicPr>
          <p:cNvPr id="7" name="Audio Recording Jun 14, 2021 at 10:53:22 AM" descr="Audio Recording Jun 14, 2021 at 10:53:22 AM">
            <a:hlinkClick r:id="" action="ppaction://media"/>
            <a:extLst>
              <a:ext uri="{FF2B5EF4-FFF2-40B4-BE49-F238E27FC236}">
                <a16:creationId xmlns:a16="http://schemas.microsoft.com/office/drawing/2014/main" id="{022A4124-8E47-5C4B-94FE-BFB0735CC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5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3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3100">
        <p:fade/>
      </p:transition>
    </mc:Choice>
    <mc:Fallback>
      <p:transition spd="med" advClick="0" advTm="23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"/>
          <p:cNvSpPr txBox="1"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30"/>
              <a:buFont typeface="Calibri"/>
              <a:buNone/>
            </a:pPr>
            <a:br>
              <a:rPr lang="en-US" sz="3330" dirty="0"/>
            </a:br>
            <a:r>
              <a:rPr lang="en-US" sz="4860" dirty="0">
                <a:latin typeface="Times New Roman"/>
                <a:ea typeface="Times New Roman"/>
                <a:cs typeface="Times New Roman"/>
                <a:sym typeface="Times New Roman"/>
              </a:rPr>
              <a:t>Fred Henderson</a:t>
            </a:r>
            <a:br>
              <a:rPr lang="en-US" sz="333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330" dirty="0">
                <a:latin typeface="Times New Roman"/>
                <a:ea typeface="Times New Roman"/>
                <a:cs typeface="Times New Roman"/>
                <a:sym typeface="Times New Roman"/>
              </a:rPr>
              <a:t>NUAHEC Director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p2"/>
          <p:cNvSpPr txBox="1">
            <a:spLocks noGrp="1"/>
          </p:cNvSpPr>
          <p:nvPr>
            <p:ph type="body" idx="1"/>
          </p:nvPr>
        </p:nvSpPr>
        <p:spPr>
          <a:xfrm>
            <a:off x="648930" y="2438400"/>
            <a:ext cx="5741237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dirty="0"/>
          </a:p>
          <a:p>
            <a:pPr marL="228600" lvl="0" indent="-2286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Oversees EVERYTHING!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Teaches Classroom Component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dirty="0"/>
          </a:p>
        </p:txBody>
      </p:sp>
      <p:pic>
        <p:nvPicPr>
          <p:cNvPr id="210" name="Google Shape;210;p2" descr="A person wearing glasses and smiling at the camera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0295" y="629266"/>
            <a:ext cx="5136295" cy="557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Recording Jun 14, 2021 at 10:56:23 AM" descr="Audio Recording Jun 14, 2021 at 10:56:23 AM">
            <a:hlinkClick r:id="" action="ppaction://media"/>
            <a:extLst>
              <a:ext uri="{FF2B5EF4-FFF2-40B4-BE49-F238E27FC236}">
                <a16:creationId xmlns:a16="http://schemas.microsoft.com/office/drawing/2014/main" id="{E2131483-9D81-E040-97B7-989C261C1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756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9550">
        <p:fade/>
      </p:transition>
    </mc:Choice>
    <mc:Fallback>
      <p:transition spd="med" advClick="0" advTm="19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"/>
          <p:cNvSpPr txBox="1">
            <a:spLocks noGrp="1"/>
          </p:cNvSpPr>
          <p:nvPr>
            <p:ph type="title"/>
          </p:nvPr>
        </p:nvSpPr>
        <p:spPr>
          <a:xfrm>
            <a:off x="478029" y="341916"/>
            <a:ext cx="6586500" cy="16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>
                <a:latin typeface="Times New Roman"/>
                <a:ea typeface="Times New Roman"/>
                <a:cs typeface="Times New Roman"/>
                <a:sym typeface="Times New Roman"/>
              </a:rPr>
              <a:t>Program Managers 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p3"/>
          <p:cNvSpPr txBox="1">
            <a:spLocks noGrp="1"/>
          </p:cNvSpPr>
          <p:nvPr>
            <p:ph type="body" idx="1"/>
          </p:nvPr>
        </p:nvSpPr>
        <p:spPr>
          <a:xfrm>
            <a:off x="360468" y="4500978"/>
            <a:ext cx="6364200" cy="327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Aides in coordinating DSD and WSD classes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Provides office with entertainment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6" name="Google Shape;22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7711734" y="853687"/>
            <a:ext cx="4861554" cy="364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"/>
          <p:cNvSpPr txBox="1"/>
          <p:nvPr/>
        </p:nvSpPr>
        <p:spPr>
          <a:xfrm>
            <a:off x="478025" y="1561350"/>
            <a:ext cx="5792100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WSD Senior Manager:          DSD Senior Manager:</a:t>
            </a:r>
            <a:endParaRPr sz="2000" b="1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Sydney Carlson                        Keely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Brinn</a:t>
            </a:r>
            <a:endParaRPr sz="200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Program Manager                 Program Manager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Madelyn Terry                         Aliya Newman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Technology Manager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Darren Skidmore</a:t>
            </a:r>
            <a:endParaRPr sz="200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28" name="Google Shape;228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6545350" y="3486875"/>
            <a:ext cx="3650401" cy="273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Recording Jun 14, 2021 at 10:58:07 AM" descr="Audio Recording Jun 14, 2021 at 10:58:07 AM">
            <a:hlinkClick r:id="" action="ppaction://media"/>
            <a:extLst>
              <a:ext uri="{FF2B5EF4-FFF2-40B4-BE49-F238E27FC236}">
                <a16:creationId xmlns:a16="http://schemas.microsoft.com/office/drawing/2014/main" id="{6BB765B0-3B46-284B-ADAD-62D564863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86" y="695399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4860">
        <p:fade/>
      </p:transition>
    </mc:Choice>
    <mc:Fallback>
      <p:transition spd="med" advClick="0" advTm="148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3F7AA-95ED-174A-8668-1E4AC893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Scholars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F0DF2-B55B-404E-922A-043A182C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631422" cy="4351338"/>
          </a:xfrm>
        </p:spPr>
        <p:txBody>
          <a:bodyPr/>
          <a:lstStyle/>
          <a:p>
            <a:pPr marL="11430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Gain: 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Skills Training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Discovery</a:t>
            </a:r>
          </a:p>
          <a:p>
            <a:pPr marL="11430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Cost: $200 + $20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Personalized Scrubs 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Parking Pass 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Suture Pad	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 Credits</a:t>
            </a:r>
          </a:p>
          <a:p>
            <a:pPr lvl="2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B2061D-A7E1-8C46-82C3-9D21850149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993"/>
          <a:stretch/>
        </p:blipFill>
        <p:spPr>
          <a:xfrm>
            <a:off x="7645832" y="2021490"/>
            <a:ext cx="2894795" cy="2815019"/>
          </a:xfrm>
          <a:prstGeom prst="rect">
            <a:avLst/>
          </a:prstGeom>
        </p:spPr>
      </p:pic>
      <p:pic>
        <p:nvPicPr>
          <p:cNvPr id="4" name="Audio Recording Jun 14, 2021 at 11:05:00 AM" descr="Audio Recording Jun 14, 2021 at 11:05:00 AM">
            <a:hlinkClick r:id="" action="ppaction://media"/>
            <a:extLst>
              <a:ext uri="{FF2B5EF4-FFF2-40B4-BE49-F238E27FC236}">
                <a16:creationId xmlns:a16="http://schemas.microsoft.com/office/drawing/2014/main" id="{A9B51006-413D-6047-A842-B7E6D5FE2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858000"/>
            <a:ext cx="812800" cy="812800"/>
          </a:xfrm>
          <a:prstGeom prst="rect">
            <a:avLst/>
          </a:prstGeom>
        </p:spPr>
      </p:pic>
      <p:pic>
        <p:nvPicPr>
          <p:cNvPr id="7" name="Audio Recording Jun 14, 2021 at 11:25:28 AM" descr="Audio Recording Jun 14, 2021 at 11:25:28 AM">
            <a:hlinkClick r:id="" action="ppaction://media"/>
            <a:extLst>
              <a:ext uri="{FF2B5EF4-FFF2-40B4-BE49-F238E27FC236}">
                <a16:creationId xmlns:a16="http://schemas.microsoft.com/office/drawing/2014/main" id="{F1482E4A-7C1A-1042-A1AE-4EBB32FA57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1111" y="685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4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2540">
        <p:fade/>
      </p:transition>
    </mc:Choice>
    <mc:Fallback>
      <p:transition spd="med" advClick="0" advTm="22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"/>
          <p:cNvPicPr preferRelativeResize="0"/>
          <p:nvPr/>
        </p:nvPicPr>
        <p:blipFill rotWithShape="1">
          <a:blip r:embed="rId5">
            <a:alphaModFix amt="35000"/>
          </a:blip>
          <a:srcRect t="25022"/>
          <a:stretch/>
        </p:blipFill>
        <p:spPr>
          <a:xfrm>
            <a:off x="0" y="345981"/>
            <a:ext cx="12192000" cy="685595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5"/>
          <p:cNvSpPr txBox="1"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- Classroom -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5"/>
          <p:cNvSpPr txBox="1">
            <a:spLocks noGrp="1"/>
          </p:cNvSpPr>
          <p:nvPr>
            <p:ph type="body" idx="1"/>
          </p:nvPr>
        </p:nvSpPr>
        <p:spPr>
          <a:xfrm>
            <a:off x="805542" y="2871982"/>
            <a:ext cx="6382657" cy="3181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HTHS 1103 Introduction to Health Careers and Care in a Diverse Society</a:t>
            </a:r>
            <a:endParaRPr sz="2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mes New Roman"/>
              <a:buChar char="•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Libs 2904</a:t>
            </a:r>
            <a:endParaRPr sz="2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Concurrent Enrollment Credit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4 credit hours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Two periods, A day &amp; B day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endParaRPr dirty="0"/>
          </a:p>
        </p:txBody>
      </p:sp>
      <p:sp>
        <p:nvSpPr>
          <p:cNvPr id="247" name="Google Shape;247;p5"/>
          <p:cNvSpPr/>
          <p:nvPr/>
        </p:nvSpPr>
        <p:spPr>
          <a:xfrm>
            <a:off x="7525108" y="-2055"/>
            <a:ext cx="4666892" cy="3481643"/>
          </a:xfrm>
          <a:custGeom>
            <a:avLst/>
            <a:gdLst/>
            <a:ahLst/>
            <a:cxnLst/>
            <a:rect l="l" t="t" r="r" b="b"/>
            <a:pathLst>
              <a:path w="4666892" h="3481643" extrusionOk="0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5"/>
          <p:cNvPicPr preferRelativeResize="0"/>
          <p:nvPr/>
        </p:nvPicPr>
        <p:blipFill rotWithShape="1">
          <a:blip r:embed="rId6">
            <a:alphaModFix/>
          </a:blip>
          <a:srcRect l="7151" r="10729" b="-2"/>
          <a:stretch/>
        </p:blipFill>
        <p:spPr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 extrusionOk="0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49" name="Google Shape;249;p5"/>
          <p:cNvSpPr/>
          <p:nvPr/>
        </p:nvSpPr>
        <p:spPr>
          <a:xfrm>
            <a:off x="8604737" y="3918051"/>
            <a:ext cx="3587263" cy="2939948"/>
          </a:xfrm>
          <a:custGeom>
            <a:avLst/>
            <a:gdLst/>
            <a:ahLst/>
            <a:cxnLst/>
            <a:rect l="l" t="t" r="r" b="b"/>
            <a:pathLst>
              <a:path w="3587263" h="2939948" extrusionOk="0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5"/>
          <p:cNvPicPr preferRelativeResize="0"/>
          <p:nvPr/>
        </p:nvPicPr>
        <p:blipFill rotWithShape="1">
          <a:blip r:embed="rId7">
            <a:alphaModFix/>
          </a:blip>
          <a:srcRect r="7511" b="1"/>
          <a:stretch/>
        </p:blipFill>
        <p:spPr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 extrusionOk="0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" name="Audio Recording Jun 14, 2021 at 11:11:55 AM" descr="Audio Recording Jun 14, 2021 at 11:11:55 AM">
            <a:hlinkClick r:id="" action="ppaction://media"/>
            <a:extLst>
              <a:ext uri="{FF2B5EF4-FFF2-40B4-BE49-F238E27FC236}">
                <a16:creationId xmlns:a16="http://schemas.microsoft.com/office/drawing/2014/main" id="{A51D5D23-D12B-FD47-965F-9F51B933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" y="714357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460">
        <p:fade/>
      </p:transition>
    </mc:Choice>
    <mc:Fallback>
      <p:transition spd="med" advClick="0" advTm="25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F4F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6" descr="A person cooking in a kitch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4247" r="-2" b="36687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 extrusionOk="0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57" name="Google Shape;257;p6" descr="A person sitting at a des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25123" r="-3" b="7979"/>
          <a:stretch/>
        </p:blipFill>
        <p:spPr>
          <a:xfrm>
            <a:off x="7381875" y="6569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 extrusionOk="0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58" name="Google Shape;258;p6" descr="A person sitting at a desk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9168" r="7717" b="8855"/>
          <a:stretch/>
        </p:blipFill>
        <p:spPr>
          <a:xfrm>
            <a:off x="4675538" y="-41745"/>
            <a:ext cx="3722738" cy="2501827"/>
          </a:xfrm>
          <a:custGeom>
            <a:avLst/>
            <a:gdLst/>
            <a:ahLst/>
            <a:cxnLst/>
            <a:rect l="l" t="t" r="r" b="b"/>
            <a:pathLst>
              <a:path w="3677817" h="2505456" extrusionOk="0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59" name="Google Shape;259;p6" descr="A group of people sitting at a tabl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r="-2" b="2176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 extrusionOk="0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0" name="Google Shape;260;p6"/>
          <p:cNvSpPr/>
          <p:nvPr/>
        </p:nvSpPr>
        <p:spPr>
          <a:xfrm rot="10800000" flipH="1">
            <a:off x="1" y="2660091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 extrusionOk="0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6"/>
          <p:cNvSpPr txBox="1"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3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Skills -</a:t>
            </a:r>
            <a:endParaRPr sz="3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2" name="Google Shape;262;p6" descr="A group of people sitting at a table in a room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1674" r="2" b="2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 extrusionOk="0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3" name="Google Shape;263;p6"/>
          <p:cNvSpPr txBox="1">
            <a:spLocks noGrp="1"/>
          </p:cNvSpPr>
          <p:nvPr>
            <p:ph type="body" idx="1"/>
          </p:nvPr>
        </p:nvSpPr>
        <p:spPr>
          <a:xfrm>
            <a:off x="682388" y="3951027"/>
            <a:ext cx="4746863" cy="2130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Vital Signs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Suturing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Intubation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IVs</a:t>
            </a:r>
            <a:endParaRPr/>
          </a:p>
        </p:txBody>
      </p:sp>
      <p:pic>
        <p:nvPicPr>
          <p:cNvPr id="2" name="Audio Recording Jun 14, 2021 at 11:18:09 AM" descr="Audio Recording Jun 14, 2021 at 11:18:09 AM">
            <a:hlinkClick r:id="" action="ppaction://media"/>
            <a:extLst>
              <a:ext uri="{FF2B5EF4-FFF2-40B4-BE49-F238E27FC236}">
                <a16:creationId xmlns:a16="http://schemas.microsoft.com/office/drawing/2014/main" id="{78CBEBD6-10B2-444D-9E17-CF192062E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703982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660">
        <p:fade/>
      </p:transition>
    </mc:Choice>
    <mc:Fallback>
      <p:transition spd="med" advClick="0" advTm="18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7" descr="Two people standing in a room&#10;&#10;Description automatically generated"/>
          <p:cNvPicPr preferRelativeResize="0"/>
          <p:nvPr/>
        </p:nvPicPr>
        <p:blipFill rotWithShape="1">
          <a:blip r:embed="rId5">
            <a:alphaModFix amt="35000"/>
          </a:blip>
          <a:srcRect b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 txBox="1"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Job Shadow-</a:t>
            </a:r>
            <a:endParaRPr sz="4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6" name="Google Shape;206;p7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w="158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7" name="Google Shape;207;p7"/>
          <p:cNvSpPr txBox="1">
            <a:spLocks noGrp="1"/>
          </p:cNvSpPr>
          <p:nvPr>
            <p:ph type="body" idx="1"/>
          </p:nvPr>
        </p:nvSpPr>
        <p:spPr>
          <a:xfrm>
            <a:off x="5155379" y="1065862"/>
            <a:ext cx="5744685" cy="472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228600" lvl="0" indent="-6413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937"/>
              <a:buNone/>
            </a:pPr>
            <a:endParaRPr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1626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80937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Several Health Fields </a:t>
            </a:r>
            <a:endParaRPr dirty="0"/>
          </a:p>
          <a:p>
            <a:pPr marL="228600" lvl="0" indent="-21626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80937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aspects of the clinics </a:t>
            </a:r>
            <a:endParaRPr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16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Cardiology</a:t>
            </a:r>
            <a:endParaRPr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16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Calton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/Harrison</a:t>
            </a:r>
            <a:endParaRPr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16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Endocrinology</a:t>
            </a:r>
            <a:endParaRPr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16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Ear Nose Throat</a:t>
            </a:r>
            <a:endParaRPr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16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 Surgery</a:t>
            </a:r>
            <a:endParaRPr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16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Internal Medicine</a:t>
            </a:r>
            <a:endParaRPr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16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OBGYN</a:t>
            </a:r>
            <a:endParaRPr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29498"/>
              <a:buNone/>
            </a:pPr>
            <a:endParaRPr sz="20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ct val="129498"/>
              <a:buNone/>
            </a:pPr>
            <a:endParaRPr sz="20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Recording Jun 14, 2021 at 11:29:36 AM" descr="Audio Recording Jun 14, 2021 at 11:29:36 AM">
            <a:hlinkClick r:id="" action="ppaction://media"/>
            <a:extLst>
              <a:ext uri="{FF2B5EF4-FFF2-40B4-BE49-F238E27FC236}">
                <a16:creationId xmlns:a16="http://schemas.microsoft.com/office/drawing/2014/main" id="{84B55B53-2684-AA4F-B128-345C54A23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8580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380">
        <p:fade/>
      </p:transition>
    </mc:Choice>
    <mc:Fallback>
      <p:transition spd="med" advClick="0" advTm="12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wall, computer&#10;&#10;Description automatically generated">
            <a:extLst>
              <a:ext uri="{FF2B5EF4-FFF2-40B4-BE49-F238E27FC236}">
                <a16:creationId xmlns:a16="http://schemas.microsoft.com/office/drawing/2014/main" id="{BBEC843C-721E-424C-BC59-89A885D718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309" b="7691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9" name="Picture 8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0CB3AE9B-756A-4649-859B-20F6BD6DF8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08" t="32832" r="708" b="24981"/>
          <a:stretch/>
        </p:blipFill>
        <p:spPr>
          <a:xfrm>
            <a:off x="6095980" y="10"/>
            <a:ext cx="6096020" cy="3428990"/>
          </a:xfrm>
          <a:prstGeom prst="rect">
            <a:avLst/>
          </a:prstGeom>
        </p:spPr>
      </p:pic>
      <p:pic>
        <p:nvPicPr>
          <p:cNvPr id="7" name="Picture 6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FB7E27D7-FA53-FD45-BB03-1706727850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9" t="16847" r="-709" b="40965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Picture 4" descr="A picture containing text, person, computer, sitting&#10;&#10;Description automatically generated">
            <a:extLst>
              <a:ext uri="{FF2B5EF4-FFF2-40B4-BE49-F238E27FC236}">
                <a16:creationId xmlns:a16="http://schemas.microsoft.com/office/drawing/2014/main" id="{C3AFC08B-9724-6F4E-80F2-37858A1446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524" b="21476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ame 91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>
              <a:spcBef>
                <a:spcPct val="0"/>
              </a:spcBef>
              <a:spcAft>
                <a:spcPts val="0"/>
              </a:spcAft>
              <a:buClr>
                <a:schemeClr val="lt1"/>
              </a:buClr>
              <a:buSzPts val="4400"/>
            </a:pPr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  <a:sym typeface="Times New Roman"/>
              </a:rPr>
              <a:t>Northridge Scholars</a:t>
            </a:r>
            <a:endParaRPr lang="en-US" sz="2800" kern="120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Audio Recording Jun 14, 2021 at 11:31:58 AM" descr="Audio Recording Jun 14, 2021 at 11:31:58 AM">
            <a:hlinkClick r:id="" action="ppaction://media"/>
            <a:extLst>
              <a:ext uri="{FF2B5EF4-FFF2-40B4-BE49-F238E27FC236}">
                <a16:creationId xmlns:a16="http://schemas.microsoft.com/office/drawing/2014/main" id="{6FA8449A-CB20-6A45-B5AA-2D8A2D6B7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952343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930">
        <p:fade/>
      </p:transition>
    </mc:Choice>
    <mc:Fallback>
      <p:transition spd="med" advClick="0" advTm="10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Qnergy luncheon presentation">
  <a:themeElements>
    <a:clrScheme name="Qnergy">
      <a:dk1>
        <a:srgbClr val="114D68"/>
      </a:dk1>
      <a:lt1>
        <a:srgbClr val="FFFFFF"/>
      </a:lt1>
      <a:dk2>
        <a:srgbClr val="114D68"/>
      </a:dk2>
      <a:lt2>
        <a:srgbClr val="BFD730"/>
      </a:lt2>
      <a:accent1>
        <a:srgbClr val="082634"/>
      </a:accent1>
      <a:accent2>
        <a:srgbClr val="0C394D"/>
      </a:accent2>
      <a:accent3>
        <a:srgbClr val="92A51F"/>
      </a:accent3>
      <a:accent4>
        <a:srgbClr val="4F6128"/>
      </a:accent4>
      <a:accent5>
        <a:srgbClr val="114D68"/>
      </a:accent5>
      <a:accent6>
        <a:srgbClr val="0C394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7416</TotalTime>
  <Words>188</Words>
  <Application>Microsoft Office PowerPoint</Application>
  <PresentationFormat>Widescreen</PresentationFormat>
  <Paragraphs>64</Paragraphs>
  <Slides>14</Slides>
  <Notes>12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Courier New</vt:lpstr>
      <vt:lpstr>Noto Sans Symbols</vt:lpstr>
      <vt:lpstr>Times New Roman</vt:lpstr>
      <vt:lpstr>1_Office Theme</vt:lpstr>
      <vt:lpstr>1_Office Theme</vt:lpstr>
      <vt:lpstr>1_Office Theme</vt:lpstr>
      <vt:lpstr>Qnergy luncheon presentation</vt:lpstr>
      <vt:lpstr>PowerPoint Presentation</vt:lpstr>
      <vt:lpstr>Keely Brinn</vt:lpstr>
      <vt:lpstr> Fred Henderson NUAHEC Director </vt:lpstr>
      <vt:lpstr>Program Managers </vt:lpstr>
      <vt:lpstr>Medical Scholars</vt:lpstr>
      <vt:lpstr>- Classroom - </vt:lpstr>
      <vt:lpstr>- Skills -</vt:lpstr>
      <vt:lpstr>- Job Shadow-</vt:lpstr>
      <vt:lpstr>Northridge Scholars</vt:lpstr>
      <vt:lpstr>Davis Scholars</vt:lpstr>
      <vt:lpstr>Syracuse Scholars</vt:lpstr>
      <vt:lpstr>Layton Scholars</vt:lpstr>
      <vt:lpstr>Scholar Testimony</vt:lpstr>
      <vt:lpstr>                        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SYDNEY CARLSON</dc:creator>
  <cp:lastModifiedBy>Darren Skidmore</cp:lastModifiedBy>
  <cp:revision>14</cp:revision>
  <dcterms:created xsi:type="dcterms:W3CDTF">2021-06-08T15:37:35Z</dcterms:created>
  <dcterms:modified xsi:type="dcterms:W3CDTF">2021-06-14T21:29:03Z</dcterms:modified>
</cp:coreProperties>
</file>