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4479B-2B84-488F-ACB1-606DA1FC9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0A25C-2AF7-4A75-AD2F-5E8CB1B61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8994E-2A06-439D-BE51-07518735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77C9-936C-4D79-AEF1-83B70D6F59C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87167-118E-47CA-8934-52FBA8C06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04543-D75A-477E-8A97-135A24619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DC1-24D5-4579-BD76-7E72B890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0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8C639-0035-45D0-82B1-88BD78B7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E08F08-8FC6-4789-A745-C70D9F932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6D808-20ED-4630-800E-5576A1FF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77C9-936C-4D79-AEF1-83B70D6F59C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0E954-51DA-43B6-B5FE-1BF6B736A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18716-CF09-44FC-BE4B-6FD92DBD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DC1-24D5-4579-BD76-7E72B890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7462B4-E10D-4925-A155-C48860573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D94C7-535E-4316-AE18-5E4516CDB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831A7-3880-4997-AE5A-9D32E8461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77C9-936C-4D79-AEF1-83B70D6F59C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46E59-A9CB-41FA-8E53-91293FC95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87526-082A-4098-ABDE-D41E1F5A8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DC1-24D5-4579-BD76-7E72B890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4B0-CAA0-4BD2-8660-97A5FE520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5A3E5-C210-41A5-931D-80165E2D8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9C20D-9E79-4631-92CF-F3F8900A0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77C9-936C-4D79-AEF1-83B70D6F59C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6A1F0-452C-4B5E-81A6-2EBA3267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88164-8122-40F0-8F99-C9A09AF59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DC1-24D5-4579-BD76-7E72B890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5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38B79-9332-4B84-8AE9-4234BA033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4009B-936E-47AC-BA20-42F23CA68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460C0-C7B1-4BE9-BFCF-CD67FF6A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77C9-936C-4D79-AEF1-83B70D6F59C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343C6-8CC4-4011-B22D-813A130C5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25C75-6B18-41AB-9301-89FDD2F16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DC1-24D5-4579-BD76-7E72B890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7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DB0D3-EA14-401A-A4EE-11FD996CB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DB910-324D-47EE-A0FE-947B54A01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91CB3A-2564-4B9A-8164-141DE65DD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65635-1FA9-4FB4-BF30-CFDBC044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77C9-936C-4D79-AEF1-83B70D6F59C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FA92E-2A29-430D-8EC0-FC5F5C515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EFEAF-21E9-47D6-91A7-068E437AE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DC1-24D5-4579-BD76-7E72B890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6293C-2D52-4AE8-8133-DF14962AE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BCD7B-067E-4290-9118-E7BF1C3FC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A0035-C586-419A-81A5-08E9D7BD4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2DE92-F586-4D65-9F08-CEDAB395A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1E0D43-CE71-45D2-904D-9A26FD9AA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7196D7-7F45-474C-A5BA-166D1D3B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77C9-936C-4D79-AEF1-83B70D6F59C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8481F-DE8E-4AE0-BF35-46B0800B6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7B18F3-32B3-4A67-85CF-C31DF4499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DC1-24D5-4579-BD76-7E72B890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6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BC4D6-69EC-4D41-B230-540113CEF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B22AB4-0839-4B8B-A6E6-D5D2E44B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77C9-936C-4D79-AEF1-83B70D6F59C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D51D47-B4E1-43CA-A8A6-9CA5F41CC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9699C-9200-4510-B58F-33772866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DC1-24D5-4579-BD76-7E72B890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0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238CCF-A61A-4C7E-B5F1-04373DB6B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77C9-936C-4D79-AEF1-83B70D6F59C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3BE52D-E758-4F74-B8DF-C5D1737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77F14-C198-4835-A771-59B75974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DC1-24D5-4579-BD76-7E72B890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4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F6AD2-771D-4B58-8776-7F6E4653D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1634B-01D1-4630-A080-F7FC17CBC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DA252-9BC4-4FC9-A9B7-B1E11BD7B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43ECC-D120-4B1D-93E6-4ACCA284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77C9-936C-4D79-AEF1-83B70D6F59C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61386-0605-49F5-B4D7-838CA398D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8F4F1-7897-48B2-B462-0972B478C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DC1-24D5-4579-BD76-7E72B890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8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31F2-F48C-4B6A-9FAF-42E656D88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286AE6-9080-4509-B126-2E3FCFB84D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0D683-696B-4FBD-A579-942E159BB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6CD9FB-EAC8-4182-BF80-6E9C994C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77C9-936C-4D79-AEF1-83B70D6F59C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48E121-3503-4077-805F-2A8B36ACC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054E5-E5E2-4FC0-ADF1-60BCFDCA2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DC1-24D5-4579-BD76-7E72B890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3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5A49E6-4C26-492A-9CCC-6D593E3D9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997F8-7E20-423C-8FAC-0C6257265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4CBB6-D0B4-454C-8DE7-59BAA795A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777C9-936C-4D79-AEF1-83B70D6F59C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04285-2E53-4D47-A860-4F420713B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1F949-FA30-4B86-BFDF-FBB491763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57DC1-24D5-4579-BD76-7E72B890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3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813B3-68BE-41A3-B421-1E4EFAA316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ED4AC-C42C-4B36-BC9A-EFCBE89592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7312F-7D45-43A4-8E4D-035578373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16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3FFB5B-BB36-4873-81CF-18119FDF1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76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DE18C-6388-408B-AF11-B4ACA378F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86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929193-3BD6-47FF-B9E1-2E6D2152F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87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D21B0C-4624-4FC2-992B-97CB24CE2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61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745731-82ED-4F4B-94DD-5218E78FD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2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F2D83-0DFD-4F3E-B5EA-85547CE3D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98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B9FEB1-9A60-45F7-AF0A-15C7A308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72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BE3C58-ACFA-4799-BD02-05A56616C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70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B55F96-8EE7-4D9D-A375-9523DD90C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6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DB2568-1AC7-4ED6-AD72-2D8495AAA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7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28A062-6C35-410A-BBE6-0B3A8975C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52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541199-2917-4CE5-9E11-9DFD7F790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4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707853-2E54-4885-9145-E5B687360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8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880830-E671-45FA-AE37-B136143E4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37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93080F-E586-4DD0-B29C-88D146F75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10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7CC43A-A131-474B-8E6C-FFB9282BB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32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Raeanna Johnson</dc:creator>
  <cp:lastModifiedBy>Raeanna Johnson</cp:lastModifiedBy>
  <cp:revision>1</cp:revision>
  <dcterms:created xsi:type="dcterms:W3CDTF">2025-04-08T20:43:29Z</dcterms:created>
  <dcterms:modified xsi:type="dcterms:W3CDTF">2025-04-08T20:43:49Z</dcterms:modified>
</cp:coreProperties>
</file>