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3240" y="-11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7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7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9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7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2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BA0-5BE5-C545-BC29-4133D8302C3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C9A8-6D4C-8D44-9554-B6778E44A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8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0232" y="2514600"/>
            <a:ext cx="2133600" cy="7162800"/>
          </a:xfrm>
          <a:prstGeom prst="rect">
            <a:avLst/>
          </a:prstGeom>
          <a:solidFill>
            <a:srgbClr val="575047">
              <a:alpha val="3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7232" y="1905000"/>
            <a:ext cx="7315200" cy="304800"/>
          </a:xfrm>
          <a:prstGeom prst="rect">
            <a:avLst/>
          </a:prstGeom>
          <a:solidFill>
            <a:srgbClr val="575047">
              <a:alpha val="8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7232" y="228600"/>
            <a:ext cx="7315200" cy="1600200"/>
          </a:xfrm>
          <a:prstGeom prst="rect">
            <a:avLst/>
          </a:prstGeom>
          <a:solidFill>
            <a:srgbClr val="49236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wsu_horiz2_revers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632" y="762749"/>
            <a:ext cx="2362200" cy="5326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5832" y="609601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aecilia Bold"/>
                <a:cs typeface="Caecilia Bold"/>
              </a:rPr>
              <a:t>Newsletter Name</a:t>
            </a:r>
            <a:endParaRPr lang="en-US" sz="3000" dirty="0">
              <a:solidFill>
                <a:schemeClr val="bg1"/>
              </a:solidFill>
              <a:latin typeface="Caecilia Bold"/>
              <a:cs typeface="Caecilia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832" y="10784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A391B1"/>
                </a:solidFill>
                <a:latin typeface="Caecilia Italic"/>
                <a:cs typeface="Caecilia Italic"/>
              </a:rPr>
              <a:t>Subtitle</a:t>
            </a:r>
            <a:endParaRPr lang="en-US" sz="1800" dirty="0">
              <a:solidFill>
                <a:srgbClr val="A391B1"/>
              </a:solidFill>
              <a:latin typeface="Caecilia Italic"/>
              <a:cs typeface="Caecilia Ital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5833" y="1905002"/>
            <a:ext cx="2069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rade Gothic LT Std Cn"/>
                <a:cs typeface="Trade Gothic LT Std Cn"/>
              </a:rPr>
              <a:t>Summer 2014    </a:t>
            </a:r>
            <a:r>
              <a:rPr lang="en-US" sz="1200" dirty="0">
                <a:solidFill>
                  <a:srgbClr val="492365"/>
                </a:solidFill>
                <a:latin typeface="Trade Gothic LT Std Cn"/>
                <a:cs typeface="Trade Gothic LT Std Cn"/>
              </a:rPr>
              <a:t>Volume 8 | Issue 8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032" y="2514601"/>
            <a:ext cx="4191000" cy="4539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The Title Of Your Article Should Go </a:t>
            </a:r>
            <a:r>
              <a:rPr lang="en-US" sz="1600" dirty="0" err="1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Here.</a:t>
            </a:r>
            <a:r>
              <a:rPr lang="en-US" sz="16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 It Might Be 2 Lines Long</a:t>
            </a:r>
            <a:r>
              <a:rPr lang="en-US" sz="16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.</a:t>
            </a:r>
          </a:p>
          <a:p>
            <a:r>
              <a:rPr lang="en-US" sz="1200" b="1" i="1" dirty="0" smtClean="0">
                <a:solidFill>
                  <a:srgbClr val="A391B1"/>
                </a:solidFill>
                <a:latin typeface="Trade Gothic LT Std"/>
                <a:cs typeface="Trade Gothic LT Std"/>
              </a:rPr>
              <a:t> </a:t>
            </a:r>
            <a:endParaRPr lang="en-US" sz="1200" b="1" i="1" dirty="0">
              <a:solidFill>
                <a:srgbClr val="A391B1"/>
              </a:solidFill>
              <a:latin typeface="Trade Gothic LT Std"/>
              <a:cs typeface="Trade Gothic LT Std"/>
            </a:endParaRPr>
          </a:p>
          <a:p>
            <a:r>
              <a:rPr lang="en-US" sz="1200" b="1" i="1" dirty="0">
                <a:solidFill>
                  <a:srgbClr val="A391B1"/>
                </a:solidFill>
                <a:latin typeface="Trade Gothic LT Std"/>
                <a:cs typeface="Trade Gothic LT Std"/>
              </a:rPr>
              <a:t>If you have a little header or opening </a:t>
            </a:r>
            <a:r>
              <a:rPr lang="en-US" sz="1200" b="1" i="1" dirty="0" smtClean="0">
                <a:solidFill>
                  <a:srgbClr val="A391B1"/>
                </a:solidFill>
                <a:latin typeface="Trade Gothic LT Std"/>
                <a:cs typeface="Trade Gothic LT Std"/>
              </a:rPr>
              <a:t>paragraph, </a:t>
            </a:r>
            <a:r>
              <a:rPr lang="en-US" sz="1200" b="1" i="1" dirty="0">
                <a:solidFill>
                  <a:srgbClr val="A391B1"/>
                </a:solidFill>
                <a:latin typeface="Trade Gothic LT Std"/>
                <a:cs typeface="Trade Gothic LT Std"/>
              </a:rPr>
              <a:t>it might look nice to set it apart with a different look. Cozy sphinx waves quart jug of bad milk. A very bad quack might jinx zippy fowls. </a:t>
            </a:r>
            <a:endParaRPr lang="en-US" sz="1200" b="1" i="1" dirty="0" smtClean="0">
              <a:latin typeface="Trade Gothic LT Std"/>
              <a:cs typeface="Trade Gothic LT Std"/>
            </a:endParaRPr>
          </a:p>
          <a:p>
            <a:endParaRPr lang="en-US" sz="1100" dirty="0">
              <a:latin typeface="Trade Gothic LT Std Cn"/>
              <a:cs typeface="Trade Gothic LT Std Cn"/>
            </a:endParaRPr>
          </a:p>
          <a:p>
            <a:r>
              <a:rPr lang="en-US" sz="1100" dirty="0">
                <a:latin typeface="Trade Gothic LT Std Cn"/>
                <a:cs typeface="Trade Gothic LT Std Cn"/>
              </a:rPr>
              <a:t>The quick, brown fox jumps over a lazy dog. DJs flock by when MTV ax quiz </a:t>
            </a:r>
            <a:r>
              <a:rPr lang="en-US" sz="1100" dirty="0" err="1">
                <a:latin typeface="Trade Gothic LT Std Cn"/>
                <a:cs typeface="Trade Gothic LT Std Cn"/>
              </a:rPr>
              <a:t>prog</a:t>
            </a:r>
            <a:r>
              <a:rPr lang="en-US" sz="1100" dirty="0">
                <a:latin typeface="Trade Gothic LT Std Cn"/>
                <a:cs typeface="Trade Gothic LT Std Cn"/>
              </a:rPr>
              <a:t>. Junk MTV quiz graced by fox whelps. Bawds jog, flick quartz, vex nymphs. Waltz, bad nymph, for quick jigs vex! Fox nymphs grab quick-jived waltz</a:t>
            </a:r>
            <a:r>
              <a:rPr lang="en-US" sz="1100" dirty="0" smtClean="0">
                <a:latin typeface="Trade Gothic LT Std Cn"/>
                <a:cs typeface="Trade Gothic LT Std Cn"/>
              </a:rPr>
              <a:t>.</a:t>
            </a:r>
          </a:p>
          <a:p>
            <a:endParaRPr lang="en-US" sz="1100" dirty="0">
              <a:latin typeface="Trade Gothic LT Std Cn"/>
              <a:cs typeface="Trade Gothic LT Std Cn"/>
            </a:endParaRPr>
          </a:p>
          <a:p>
            <a:r>
              <a:rPr lang="en-US" sz="1100" dirty="0">
                <a:latin typeface="Trade Gothic LT Std Cn"/>
                <a:cs typeface="Trade Gothic LT Std Cn"/>
              </a:rPr>
              <a:t>Jack quietly moved up front and seized the big ball of wax. The quick, brown fox jumps over a lazy dog. DJs flock by when MTV ax quiz </a:t>
            </a:r>
            <a:r>
              <a:rPr lang="en-US" sz="1100" dirty="0" err="1">
                <a:latin typeface="Trade Gothic LT Std Cn"/>
                <a:cs typeface="Trade Gothic LT Std Cn"/>
              </a:rPr>
              <a:t>prog</a:t>
            </a:r>
            <a:r>
              <a:rPr lang="en-US" sz="1100" dirty="0">
                <a:latin typeface="Trade Gothic LT Std Cn"/>
                <a:cs typeface="Trade Gothic LT Std Cn"/>
              </a:rPr>
              <a:t>. Junk MTV quiz graced by fox whelps. Bawds jog</a:t>
            </a:r>
            <a:r>
              <a:rPr lang="en-US" sz="1100" dirty="0" smtClean="0">
                <a:latin typeface="Trade Gothic LT Std Cn"/>
                <a:cs typeface="Trade Gothic LT Std Cn"/>
              </a:rPr>
              <a:t>, quack</a:t>
            </a:r>
            <a:r>
              <a:rPr lang="en-US" sz="1100" dirty="0">
                <a:latin typeface="Trade Gothic LT Std Cn"/>
                <a:cs typeface="Trade Gothic LT Std Cn"/>
              </a:rPr>
              <a:t>. Quick wafting zephyrs vex bold Jim. Brick quiz </a:t>
            </a:r>
            <a:r>
              <a:rPr lang="en-US" sz="1100" dirty="0" err="1">
                <a:latin typeface="Trade Gothic LT Std Cn"/>
                <a:cs typeface="Trade Gothic LT Std Cn"/>
              </a:rPr>
              <a:t>whangs</a:t>
            </a:r>
            <a:r>
              <a:rPr lang="en-US" sz="1100" dirty="0">
                <a:latin typeface="Trade Gothic LT Std Cn"/>
                <a:cs typeface="Trade Gothic LT Std Cn"/>
              </a:rPr>
              <a:t> jumpy veldt fox. Bright vixens jump; dozy fowl quack. Quick wafting zephyrs vex bold Jim. </a:t>
            </a:r>
            <a:r>
              <a:rPr lang="en-US" sz="1100" dirty="0" smtClean="0">
                <a:latin typeface="Trade Gothic LT Std Cn"/>
                <a:cs typeface="Trade Gothic LT Std Cn"/>
              </a:rPr>
              <a:t>Quick </a:t>
            </a:r>
            <a:r>
              <a:rPr lang="en-US" sz="1100" dirty="0">
                <a:latin typeface="Trade Gothic LT Std Cn"/>
                <a:cs typeface="Trade Gothic LT Std Cn"/>
              </a:rPr>
              <a:t>zephyrs blow, vexing daft Jim. How quickly daft jumping zebras vex</a:t>
            </a:r>
            <a:r>
              <a:rPr lang="en-US" sz="1100" dirty="0" smtClean="0">
                <a:latin typeface="Trade Gothic LT Std Cn"/>
                <a:cs typeface="Trade Gothic LT Std Cn"/>
              </a:rPr>
              <a:t>.</a:t>
            </a:r>
          </a:p>
          <a:p>
            <a:endParaRPr lang="en-US" sz="1100" dirty="0">
              <a:latin typeface="Trade Gothic LT Std Cn"/>
              <a:cs typeface="Trade Gothic LT Std Cn"/>
            </a:endParaRPr>
          </a:p>
          <a:p>
            <a:r>
              <a:rPr lang="en-US" sz="1100" dirty="0">
                <a:latin typeface="Trade Gothic LT Std Cn"/>
                <a:cs typeface="Trade Gothic LT Std Cn"/>
              </a:rPr>
              <a:t>Two driven jocks help fax my big quiz. Quick, </a:t>
            </a:r>
            <a:r>
              <a:rPr lang="en-US" sz="1100" dirty="0" err="1">
                <a:latin typeface="Trade Gothic LT Std Cn"/>
                <a:cs typeface="Trade Gothic LT Std Cn"/>
              </a:rPr>
              <a:t>Baz</a:t>
            </a:r>
            <a:r>
              <a:rPr lang="en-US" sz="1100" dirty="0">
                <a:latin typeface="Trade Gothic LT Std Cn"/>
                <a:cs typeface="Trade Gothic LT Std Cn"/>
              </a:rPr>
              <a:t>, get my woven flax jodhpurs! “Now fax quiz Jack! “ my brave ghost pled. Five quacking zephyrs jolt my wax bed. Flummoxed by job, kvetching W. zaps Iraq. A very bad quack might jinx zippy fowls. Few quips galvanized the mock jury box. A very bad quack might jinx zippy fowls. Few quips galvanized the mock jury box.</a:t>
            </a:r>
          </a:p>
          <a:p>
            <a:endParaRPr lang="en-US" sz="1000" dirty="0">
              <a:latin typeface="Trade Gothic LT Std Bold Ext"/>
              <a:cs typeface="Trade Gothic LT Std Bold Ext"/>
            </a:endParaRPr>
          </a:p>
        </p:txBody>
      </p:sp>
      <p:pic>
        <p:nvPicPr>
          <p:cNvPr id="12" name="Picture 11" descr="grad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33" y="7086600"/>
            <a:ext cx="3877274" cy="258420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256433" y="2743201"/>
            <a:ext cx="1896534" cy="2277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492365"/>
                </a:solidFill>
                <a:latin typeface="Trade Gothic LT Std Cn"/>
                <a:cs typeface="Trade Gothic LT Std Cn"/>
              </a:rPr>
              <a:t>Inside this Issue </a:t>
            </a:r>
          </a:p>
          <a:p>
            <a:endParaRPr lang="en-US" sz="1200" dirty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  <a:p>
            <a:r>
              <a:rPr lang="en-US" sz="11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Put the Titles of Some of Your Feature Articles 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Here</a:t>
            </a:r>
          </a:p>
          <a:p>
            <a:endParaRPr lang="en-US" sz="1100" dirty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  <a:p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The Next Title of Your </a:t>
            </a:r>
            <a:r>
              <a:rPr lang="en-US" sz="11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Feature 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Article</a:t>
            </a:r>
          </a:p>
          <a:p>
            <a:endParaRPr lang="en-US" sz="1100" dirty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  <a:p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Put </a:t>
            </a:r>
            <a:r>
              <a:rPr lang="en-US" sz="11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the Titles of Some of 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Your Feature </a:t>
            </a:r>
            <a:r>
              <a:rPr lang="en-US" sz="11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Articles 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Here</a:t>
            </a:r>
            <a:endParaRPr lang="en-US" sz="1100" dirty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2632" y="5791200"/>
            <a:ext cx="18288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492365"/>
                </a:solidFill>
                <a:latin typeface="Trade Gothic LT Std Cn"/>
                <a:cs typeface="Trade Gothic LT Std Cn"/>
              </a:rPr>
              <a:t>Calendar/</a:t>
            </a:r>
            <a:r>
              <a:rPr lang="en-US" sz="2000" b="1" dirty="0">
                <a:solidFill>
                  <a:srgbClr val="492365"/>
                </a:solidFill>
                <a:latin typeface="Trade Gothic LT Std Cn"/>
                <a:cs typeface="Trade Gothic LT Std Cn"/>
              </a:rPr>
              <a:t>Events</a:t>
            </a:r>
          </a:p>
          <a:p>
            <a:endParaRPr lang="en-US" sz="1100" dirty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  <a:p>
            <a:r>
              <a:rPr lang="en-US" sz="1400" b="1" dirty="0">
                <a:solidFill>
                  <a:srgbClr val="492365"/>
                </a:solidFill>
                <a:latin typeface="Trade Gothic LT Std Cn"/>
                <a:cs typeface="Trade Gothic LT Std Cn"/>
              </a:rPr>
              <a:t>July 15 - Event Name</a:t>
            </a:r>
          </a:p>
          <a:p>
            <a:r>
              <a:rPr lang="en-US" sz="11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Insert your text here. The quick, brown fox jumps over a lazy dog. DJs flock by when MTV hits him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.</a:t>
            </a:r>
          </a:p>
          <a:p>
            <a:endParaRPr lang="en-US" sz="1100" dirty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  <a:p>
            <a:r>
              <a:rPr lang="en-US" sz="1400" b="1" dirty="0">
                <a:solidFill>
                  <a:srgbClr val="492365"/>
                </a:solidFill>
                <a:latin typeface="Trade Gothic LT Std Cn"/>
                <a:cs typeface="Trade Gothic LT Std Cn"/>
              </a:rPr>
              <a:t>July 15 - Event Name</a:t>
            </a:r>
          </a:p>
          <a:p>
            <a:r>
              <a:rPr lang="en-US" sz="11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Insert your text here. The quick, 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brown fox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.</a:t>
            </a:r>
          </a:p>
          <a:p>
            <a:endParaRPr lang="en-US" sz="1100" dirty="0" smtClean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  <a:p>
            <a:r>
              <a:rPr lang="en-US" sz="1400" b="1" dirty="0">
                <a:solidFill>
                  <a:srgbClr val="492365"/>
                </a:solidFill>
                <a:latin typeface="Trade Gothic LT Std Cn"/>
                <a:cs typeface="Trade Gothic LT Std Cn"/>
              </a:rPr>
              <a:t>July 15 - Event </a:t>
            </a:r>
            <a:r>
              <a:rPr lang="en-US" sz="1400" b="1" dirty="0">
                <a:solidFill>
                  <a:srgbClr val="492365"/>
                </a:solidFill>
                <a:latin typeface="Trade Gothic LT Std Cn"/>
                <a:cs typeface="Trade Gothic LT Std Cn"/>
              </a:rPr>
              <a:t>Name</a:t>
            </a:r>
            <a:endParaRPr lang="en-US" sz="1400" b="1" dirty="0">
              <a:solidFill>
                <a:srgbClr val="492365"/>
              </a:solidFill>
              <a:latin typeface="Trade Gothic LT Std Cn"/>
              <a:cs typeface="Trade Gothic LT Std Cn"/>
            </a:endParaRPr>
          </a:p>
          <a:p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Over </a:t>
            </a:r>
            <a:r>
              <a:rPr lang="en-US" sz="11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a </a:t>
            </a:r>
            <a:r>
              <a:rPr lang="en-US" sz="11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lazy dog. DJs flock by when MTV hits him.</a:t>
            </a:r>
          </a:p>
          <a:p>
            <a:endParaRPr lang="en-US" sz="1100" dirty="0">
              <a:solidFill>
                <a:srgbClr val="492365"/>
              </a:solidFill>
              <a:latin typeface="Trade Gothic LT Std Bold Ext"/>
              <a:cs typeface="Trade Gothic LT Std Bold Ext"/>
            </a:endParaRPr>
          </a:p>
        </p:txBody>
      </p:sp>
      <p:sp>
        <p:nvSpPr>
          <p:cNvPr id="15" name="Text Box 8"/>
          <p:cNvSpPr txBox="1"/>
          <p:nvPr/>
        </p:nvSpPr>
        <p:spPr>
          <a:xfrm>
            <a:off x="-1449168" y="3458647"/>
            <a:ext cx="3352800" cy="312420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effectLst/>
                <a:latin typeface="Caecilia Bold"/>
                <a:ea typeface="ＭＳ 明朝"/>
                <a:cs typeface="Times New Roman"/>
              </a:rPr>
              <a:t>Template Instructions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Replace generic text with your own. </a:t>
            </a:r>
            <a:r>
              <a:rPr lang="en-US" sz="1000" dirty="0" smtClean="0">
                <a:effectLst/>
                <a:latin typeface="Caecilia Roman"/>
                <a:ea typeface="ＭＳ 明朝"/>
                <a:cs typeface="Times New Roman"/>
              </a:rPr>
              <a:t>Please install </a:t>
            </a:r>
            <a:r>
              <a:rPr lang="en-US" sz="1000" dirty="0" err="1">
                <a:effectLst/>
                <a:latin typeface="Caecilia Roman"/>
                <a:ea typeface="ＭＳ 明朝"/>
                <a:cs typeface="Times New Roman"/>
              </a:rPr>
              <a:t>Caecilia</a:t>
            </a: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 and Trade Gothic </a:t>
            </a:r>
            <a:r>
              <a:rPr lang="en-US" sz="1000" dirty="0" smtClean="0">
                <a:effectLst/>
                <a:latin typeface="Caecilia Roman"/>
                <a:ea typeface="ＭＳ 明朝"/>
                <a:cs typeface="Times New Roman"/>
              </a:rPr>
              <a:t>fonts: </a:t>
            </a:r>
            <a:r>
              <a:rPr lang="en-US" sz="1000" dirty="0" err="1">
                <a:effectLst/>
                <a:latin typeface="Caecilia Roman"/>
                <a:ea typeface="ＭＳ 明朝"/>
                <a:cs typeface="Times New Roman"/>
              </a:rPr>
              <a:t>weber.edu</a:t>
            </a: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/brand/</a:t>
            </a:r>
            <a:r>
              <a:rPr lang="en-US" sz="1000" dirty="0" err="1" smtClean="0">
                <a:effectLst/>
                <a:latin typeface="Caecilia Roman"/>
                <a:ea typeface="ＭＳ 明朝"/>
                <a:cs typeface="Times New Roman"/>
              </a:rPr>
              <a:t>printfonts.html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Replace photos by right-clicking and selecting "change picture."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Use the WSU </a:t>
            </a:r>
            <a:r>
              <a:rPr lang="en-US" sz="1000" dirty="0" smtClean="0">
                <a:effectLst/>
                <a:latin typeface="Caecilia Roman"/>
                <a:ea typeface="ＭＳ 明朝"/>
                <a:cs typeface="Times New Roman"/>
              </a:rPr>
              <a:t>logo as is, </a:t>
            </a: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or replace with your college/division: </a:t>
            </a:r>
            <a:r>
              <a:rPr lang="en-US" sz="1000" dirty="0" err="1">
                <a:effectLst/>
                <a:latin typeface="Caecilia Roman"/>
                <a:ea typeface="ＭＳ 明朝"/>
                <a:cs typeface="Times New Roman"/>
              </a:rPr>
              <a:t>weber.edu</a:t>
            </a: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/brand/</a:t>
            </a:r>
            <a:r>
              <a:rPr lang="en-US" sz="1000" dirty="0" err="1" smtClean="0">
                <a:effectLst/>
                <a:latin typeface="Caecilia Roman"/>
                <a:ea typeface="ＭＳ 明朝"/>
                <a:cs typeface="Times New Roman"/>
              </a:rPr>
              <a:t>logos.html</a:t>
            </a:r>
            <a:endParaRPr lang="en-US" sz="1000" dirty="0" smtClean="0">
              <a:effectLst/>
              <a:latin typeface="Caecilia Roman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ecilia Roman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effectLst/>
                <a:latin typeface="Caecilia Roman"/>
                <a:ea typeface="ＭＳ 明朝"/>
                <a:cs typeface="Times New Roman"/>
              </a:rPr>
              <a:t>This template will make a </a:t>
            </a:r>
            <a:r>
              <a:rPr lang="en-US" sz="1000" dirty="0" smtClean="0">
                <a:effectLst/>
                <a:latin typeface="Caecilia Roman"/>
                <a:ea typeface="ＭＳ 明朝"/>
                <a:cs typeface="Times New Roman"/>
              </a:rPr>
              <a:t>2 </a:t>
            </a:r>
            <a:r>
              <a:rPr lang="en-US" sz="1000" dirty="0" smtClean="0">
                <a:effectLst/>
                <a:latin typeface="Caecilia Roman"/>
                <a:ea typeface="ＭＳ 明朝"/>
                <a:cs typeface="Times New Roman"/>
              </a:rPr>
              <a:t>page newsletter. Print double-sided on </a:t>
            </a:r>
            <a:r>
              <a:rPr lang="en-US" sz="1000" dirty="0" smtClean="0">
                <a:effectLst/>
                <a:latin typeface="Caecilia Roman"/>
                <a:ea typeface="ＭＳ 明朝"/>
                <a:cs typeface="Times New Roman"/>
              </a:rPr>
              <a:t>8.5x17 paper.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ecilia Roman"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rade Gothic LT Std Bold Ext"/>
                <a:ea typeface="ＭＳ 明朝"/>
                <a:cs typeface="Times New Roman"/>
              </a:rPr>
              <a:t>Delete this box before printing!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411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10353" y="8567669"/>
            <a:ext cx="7234674" cy="1211610"/>
          </a:xfrm>
          <a:prstGeom prst="rect">
            <a:avLst/>
          </a:prstGeom>
          <a:solidFill>
            <a:srgbClr val="575047">
              <a:alpha val="3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0353" y="247883"/>
            <a:ext cx="3429000" cy="4272746"/>
          </a:xfrm>
          <a:prstGeom prst="rect">
            <a:avLst/>
          </a:prstGeom>
          <a:solidFill>
            <a:srgbClr val="575047">
              <a:alpha val="30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7953" y="476483"/>
            <a:ext cx="3429000" cy="350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Header Goes </a:t>
            </a:r>
            <a:r>
              <a:rPr lang="en-US" sz="1800" dirty="0" err="1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Here</a:t>
            </a:r>
            <a:r>
              <a:rPr lang="en-US" sz="1800" dirty="0" err="1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.</a:t>
            </a:r>
            <a:endParaRPr lang="en-US" sz="1200" dirty="0">
              <a:latin typeface="Trade Gothic LT Std Cn"/>
              <a:cs typeface="Trade Gothic LT Std Cn"/>
            </a:endParaRPr>
          </a:p>
          <a:p>
            <a:endParaRPr lang="en-US" sz="1200" dirty="0">
              <a:latin typeface="Trade Gothic LT Std Cn"/>
              <a:cs typeface="Trade Gothic LT Std Cn"/>
            </a:endParaRPr>
          </a:p>
          <a:p>
            <a:r>
              <a:rPr lang="en-US" sz="1200" dirty="0">
                <a:latin typeface="Trade Gothic LT Std Cn"/>
                <a:cs typeface="Trade Gothic LT Std Cn"/>
              </a:rPr>
              <a:t>Jack quietly moved up front and seized the big ball of wax. The quick, brown fox jumps over a lazy dog. DJs flock by when MTV ax quiz </a:t>
            </a:r>
            <a:r>
              <a:rPr lang="en-US" sz="1200" dirty="0" err="1">
                <a:latin typeface="Trade Gothic LT Std Cn"/>
                <a:cs typeface="Trade Gothic LT Std Cn"/>
              </a:rPr>
              <a:t>prog</a:t>
            </a:r>
            <a:r>
              <a:rPr lang="en-US" sz="1200" dirty="0">
                <a:latin typeface="Trade Gothic LT Std Cn"/>
                <a:cs typeface="Trade Gothic LT Std Cn"/>
              </a:rPr>
              <a:t>. Junk MTV quiz graced by fox whelps. Bawds jog, flick quartz, vex nymphs. Waltz, bad nymph, for quick jigs vex! Fox nymphs grab quick-jived waltz. Brick quiz </a:t>
            </a:r>
            <a:r>
              <a:rPr lang="en-US" sz="1200" dirty="0" err="1">
                <a:latin typeface="Trade Gothic LT Std Cn"/>
                <a:cs typeface="Trade Gothic LT Std Cn"/>
              </a:rPr>
              <a:t>whangs</a:t>
            </a:r>
            <a:r>
              <a:rPr lang="en-US" sz="1200" dirty="0">
                <a:latin typeface="Trade Gothic LT Std Cn"/>
                <a:cs typeface="Trade Gothic LT Std Cn"/>
              </a:rPr>
              <a:t> jumpy veldt fox. Bright vixens jump; dozy fowl quack. Quick wafting zephyrs vex bold Jim. Brick </a:t>
            </a:r>
            <a:r>
              <a:rPr lang="en-US" sz="1200" dirty="0" smtClean="0">
                <a:latin typeface="Trade Gothic LT Std Cn"/>
                <a:cs typeface="Trade Gothic LT Std Cn"/>
              </a:rPr>
              <a:t>quiz. Quick </a:t>
            </a:r>
            <a:r>
              <a:rPr lang="en-US" sz="1200" dirty="0">
                <a:latin typeface="Trade Gothic LT Std Cn"/>
                <a:cs typeface="Trade Gothic LT Std Cn"/>
              </a:rPr>
              <a:t>zephyrs blow, vexing daft Jim. How quickly </a:t>
            </a:r>
            <a:r>
              <a:rPr lang="en-US" sz="1200" dirty="0" smtClean="0">
                <a:latin typeface="Trade Gothic LT Std Cn"/>
                <a:cs typeface="Trade Gothic LT Std Cn"/>
              </a:rPr>
              <a:t>daft.</a:t>
            </a:r>
          </a:p>
          <a:p>
            <a:endParaRPr lang="en-US" sz="1200" dirty="0">
              <a:latin typeface="Trade Gothic LT Std Cn"/>
              <a:cs typeface="Trade Gothic LT Std Cn"/>
            </a:endParaRPr>
          </a:p>
          <a:p>
            <a:r>
              <a:rPr lang="en-US" sz="1200" dirty="0">
                <a:latin typeface="Trade Gothic LT Std Cn"/>
                <a:cs typeface="Trade Gothic LT Std Cn"/>
              </a:rPr>
              <a:t>Two driven jocks help fax my big quiz. Quick, </a:t>
            </a:r>
            <a:r>
              <a:rPr lang="en-US" sz="1200" dirty="0" err="1">
                <a:latin typeface="Trade Gothic LT Std Cn"/>
                <a:cs typeface="Trade Gothic LT Std Cn"/>
              </a:rPr>
              <a:t>Baz</a:t>
            </a:r>
            <a:r>
              <a:rPr lang="en-US" sz="1200" dirty="0">
                <a:latin typeface="Trade Gothic LT Std Cn"/>
                <a:cs typeface="Trade Gothic LT Std Cn"/>
              </a:rPr>
              <a:t>, get my woven flax jodhpurs! “Now fax quiz Jack! “ my brave ghost pled. Five quacking zephyrs jolt my wax bed. Flummoxed by job, kvetching W. zaps Iraq. A very bad quack might jinx zippy fowls. Few quips galvanized the mock jury box. A very bad quack might jinx zippy fowls. Few quips galvanized the mock jury box</a:t>
            </a:r>
            <a:r>
              <a:rPr lang="en-US" sz="1200" dirty="0" smtClean="0">
                <a:latin typeface="Trade Gothic LT Std Cn"/>
                <a:cs typeface="Trade Gothic LT Std Cn"/>
              </a:rPr>
              <a:t>.</a:t>
            </a:r>
            <a:endParaRPr lang="en-US" sz="1050" dirty="0">
              <a:latin typeface="Trade Gothic LT Std Bold Ext"/>
              <a:cs typeface="Trade Gothic LT Std Bold Ex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3185" y="929741"/>
            <a:ext cx="285953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492365"/>
                </a:solidFill>
                <a:latin typeface="Trade Gothic LT Std Cn"/>
                <a:cs typeface="Trade Gothic LT Std Cn"/>
              </a:rPr>
              <a:t>“</a:t>
            </a:r>
            <a:r>
              <a:rPr lang="en-US" sz="2400" b="1" dirty="0">
                <a:solidFill>
                  <a:srgbClr val="492365"/>
                </a:solidFill>
                <a:latin typeface="Trade Gothic LT Std Cn"/>
                <a:cs typeface="Trade Gothic LT Std Cn"/>
              </a:rPr>
              <a:t>Put a pull quote here or a call to action here. Maybe a highlight or something that needs emphasis.”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15" r="16227"/>
          <a:stretch/>
        </p:blipFill>
        <p:spPr>
          <a:xfrm>
            <a:off x="310353" y="4736499"/>
            <a:ext cx="2256170" cy="34071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8753" y="4736499"/>
            <a:ext cx="4648200" cy="3208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The Title Of Your Article Should Go </a:t>
            </a:r>
            <a:r>
              <a:rPr lang="en-US" sz="1800" dirty="0" err="1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Here</a:t>
            </a:r>
            <a:r>
              <a:rPr lang="en-US" sz="1800" dirty="0" err="1" smtClean="0">
                <a:solidFill>
                  <a:srgbClr val="492365"/>
                </a:solidFill>
                <a:latin typeface="Trade Gothic LT Std Bold Ext"/>
                <a:cs typeface="Trade Gothic LT Std Bold Ext"/>
              </a:rPr>
              <a:t>.</a:t>
            </a:r>
            <a:endParaRPr lang="en-US" sz="1200" dirty="0">
              <a:solidFill>
                <a:srgbClr val="000000"/>
              </a:solidFill>
              <a:latin typeface="Trade Gothic LT Std Cn"/>
              <a:cs typeface="Trade Gothic LT Std Cn"/>
            </a:endParaRPr>
          </a:p>
          <a:p>
            <a:endParaRPr lang="en-US" sz="1200" dirty="0">
              <a:solidFill>
                <a:srgbClr val="000000"/>
              </a:solidFill>
              <a:latin typeface="Trade Gothic LT Std Cn"/>
              <a:cs typeface="Trade Gothic LT Std Cn"/>
            </a:endParaRPr>
          </a:p>
          <a:p>
            <a:r>
              <a:rPr lang="en-US" sz="1200" dirty="0">
                <a:solidFill>
                  <a:srgbClr val="000000"/>
                </a:solidFill>
                <a:latin typeface="Trade Gothic LT Std Cn"/>
                <a:cs typeface="Trade Gothic LT Std Cn"/>
              </a:rPr>
              <a:t>Jack quietly moved up front and seized the big ball of wax. The quick, brown fox jumps over a lazy dog. DJs flock by when MTV ax quiz </a:t>
            </a:r>
            <a:r>
              <a:rPr lang="en-US" sz="1200" dirty="0" err="1">
                <a:solidFill>
                  <a:srgbClr val="000000"/>
                </a:solidFill>
                <a:latin typeface="Trade Gothic LT Std Cn"/>
                <a:cs typeface="Trade Gothic LT Std Cn"/>
              </a:rPr>
              <a:t>prog</a:t>
            </a:r>
            <a:r>
              <a:rPr lang="en-US" sz="1200" dirty="0">
                <a:solidFill>
                  <a:srgbClr val="000000"/>
                </a:solidFill>
                <a:latin typeface="Trade Gothic LT Std Cn"/>
                <a:cs typeface="Trade Gothic LT Std Cn"/>
              </a:rPr>
              <a:t>. Junk MTV quiz graced by fox whelps. Bawds jog, flick quartz, vex nymphs. Waltz, bad nymph, for quick jigs vex! Fox nymphs grab quick-jived waltz. Brick quiz </a:t>
            </a:r>
            <a:r>
              <a:rPr lang="en-US" sz="1200" dirty="0" err="1">
                <a:solidFill>
                  <a:srgbClr val="000000"/>
                </a:solidFill>
                <a:latin typeface="Trade Gothic LT Std Cn"/>
                <a:cs typeface="Trade Gothic LT Std Cn"/>
              </a:rPr>
              <a:t>whangs</a:t>
            </a:r>
            <a:r>
              <a:rPr lang="en-US" sz="1200" dirty="0">
                <a:solidFill>
                  <a:srgbClr val="000000"/>
                </a:solidFill>
                <a:latin typeface="Trade Gothic LT Std Cn"/>
                <a:cs typeface="Trade Gothic LT Std Cn"/>
              </a:rPr>
              <a:t> jumpy veldt fox. Bright vixens jump; dozy fowl quack. Quick wafting zephyrs vex bold Jim. Brick </a:t>
            </a:r>
            <a:r>
              <a:rPr lang="en-US" sz="1200" dirty="0" smtClean="0">
                <a:solidFill>
                  <a:srgbClr val="000000"/>
                </a:solidFill>
                <a:latin typeface="Trade Gothic LT Std Cn"/>
                <a:cs typeface="Trade Gothic LT Std Cn"/>
              </a:rPr>
              <a:t>quiz. Quick </a:t>
            </a:r>
            <a:r>
              <a:rPr lang="en-US" sz="1200" dirty="0">
                <a:solidFill>
                  <a:srgbClr val="000000"/>
                </a:solidFill>
                <a:latin typeface="Trade Gothic LT Std Cn"/>
                <a:cs typeface="Trade Gothic LT Std Cn"/>
              </a:rPr>
              <a:t>zephyrs blow, vexing daft Jim. How quickly </a:t>
            </a:r>
            <a:r>
              <a:rPr lang="en-US" sz="1200" dirty="0" smtClean="0">
                <a:solidFill>
                  <a:srgbClr val="000000"/>
                </a:solidFill>
                <a:latin typeface="Trade Gothic LT Std Cn"/>
                <a:cs typeface="Trade Gothic LT Std Cn"/>
              </a:rPr>
              <a:t>daft.</a:t>
            </a:r>
          </a:p>
          <a:p>
            <a:endParaRPr lang="en-US" sz="1200" dirty="0">
              <a:solidFill>
                <a:srgbClr val="000000"/>
              </a:solidFill>
              <a:latin typeface="Trade Gothic LT Std Cn"/>
              <a:cs typeface="Trade Gothic LT Std Cn"/>
            </a:endParaRPr>
          </a:p>
          <a:p>
            <a:r>
              <a:rPr lang="en-US" sz="1200" dirty="0">
                <a:solidFill>
                  <a:srgbClr val="000000"/>
                </a:solidFill>
                <a:latin typeface="Trade Gothic LT Std Cn"/>
                <a:cs typeface="Trade Gothic LT Std Cn"/>
              </a:rPr>
              <a:t>Two driven jocks help fax my big quiz. Quick, </a:t>
            </a:r>
            <a:r>
              <a:rPr lang="en-US" sz="1200" dirty="0" err="1">
                <a:solidFill>
                  <a:srgbClr val="000000"/>
                </a:solidFill>
                <a:latin typeface="Trade Gothic LT Std Cn"/>
                <a:cs typeface="Trade Gothic LT Std Cn"/>
              </a:rPr>
              <a:t>Baz</a:t>
            </a:r>
            <a:r>
              <a:rPr lang="en-US" sz="1200" dirty="0">
                <a:solidFill>
                  <a:srgbClr val="000000"/>
                </a:solidFill>
                <a:latin typeface="Trade Gothic LT Std Cn"/>
                <a:cs typeface="Trade Gothic LT Std Cn"/>
              </a:rPr>
              <a:t>, get my woven flax jodhpurs! “Now fax quiz Jack! “ my brave ghost pled. Five quacking zephyrs jolt my wax bed. Flummoxed by job, kvetching W. zaps Iraq. A very bad quack might jinx zippy fowls. Few quips galvanized the mock jury box. A very bad quack might jinx zippy fowls. Few quips galvanized the mock jury box.</a:t>
            </a:r>
          </a:p>
          <a:p>
            <a:endParaRPr lang="en-US" sz="1050" dirty="0">
              <a:solidFill>
                <a:srgbClr val="000000"/>
              </a:solidFill>
              <a:latin typeface="Trade Gothic LT Std Bold Ext"/>
              <a:cs typeface="Trade Gothic LT Std Bold Ext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4032531" y="8796870"/>
            <a:ext cx="3209824" cy="86762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666059"/>
                </a:solidFill>
                <a:effectLst/>
                <a:latin typeface="Caecilia-Bold"/>
                <a:ea typeface="ＭＳ 明朝"/>
                <a:cs typeface="Caecilia-Bold"/>
              </a:rPr>
              <a:t>Department Name</a:t>
            </a:r>
            <a:endParaRPr lang="en-US" sz="1200" dirty="0">
              <a:solidFill>
                <a:srgbClr val="000000"/>
              </a:solidFill>
              <a:effectLst/>
              <a:latin typeface="Calibri"/>
              <a:ea typeface="ＭＳ 明朝"/>
              <a:cs typeface="Calibri"/>
            </a:endParaRP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0000 Address </a:t>
            </a:r>
            <a:r>
              <a:rPr lang="en-US" sz="1000" dirty="0" err="1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Dept</a:t>
            </a:r>
            <a:r>
              <a:rPr lang="en-US" sz="1000" dirty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 </a:t>
            </a:r>
            <a:r>
              <a:rPr lang="en-US" sz="1000" dirty="0" smtClean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0000, Ogden</a:t>
            </a:r>
            <a:r>
              <a:rPr lang="en-US" sz="1000" dirty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, UT </a:t>
            </a:r>
            <a:r>
              <a:rPr lang="en-US" sz="1000" dirty="0" smtClean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84408</a:t>
            </a: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801</a:t>
            </a:r>
            <a:r>
              <a:rPr lang="en-US" sz="1000" dirty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-626-</a:t>
            </a:r>
            <a:r>
              <a:rPr lang="en-US" sz="1000" dirty="0" smtClean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6000, </a:t>
            </a:r>
            <a:r>
              <a:rPr lang="en-US" sz="1000" dirty="0" err="1" smtClean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weber.edu</a:t>
            </a:r>
            <a:r>
              <a:rPr lang="en-US" sz="1000" dirty="0">
                <a:solidFill>
                  <a:srgbClr val="666059"/>
                </a:solidFill>
                <a:effectLst/>
                <a:latin typeface="Caecilia-Roman"/>
                <a:ea typeface="ＭＳ 明朝"/>
                <a:cs typeface="Caecilia-Roman"/>
              </a:rPr>
              <a:t>/department</a:t>
            </a:r>
            <a:endParaRPr lang="en-US" sz="1000" dirty="0">
              <a:effectLst/>
              <a:ea typeface="ＭＳ 明朝"/>
              <a:cs typeface="Times New Roman"/>
            </a:endParaRPr>
          </a:p>
        </p:txBody>
      </p:sp>
      <p:pic>
        <p:nvPicPr>
          <p:cNvPr id="11" name="Picture 10" descr="wsu_horiz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11" y="8936037"/>
            <a:ext cx="2366082" cy="53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12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826</Words>
  <Application>Microsoft Macintosh PowerPoint</Application>
  <PresentationFormat>Custom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Weber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Desk Enterprise Business Computing</dc:creator>
  <cp:lastModifiedBy>Service Desk Enterprise Business Computing</cp:lastModifiedBy>
  <cp:revision>4</cp:revision>
  <dcterms:created xsi:type="dcterms:W3CDTF">2015-05-18T12:32:34Z</dcterms:created>
  <dcterms:modified xsi:type="dcterms:W3CDTF">2015-05-18T12:39:43Z</dcterms:modified>
</cp:coreProperties>
</file>