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4387175" cy="13716000"/>
  <p:notesSz cx="6858000" cy="9144000"/>
  <p:defaultTextStyle>
    <a:defPPr>
      <a:defRPr lang="en-U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432" y="-23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3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9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57006" y="1098550"/>
            <a:ext cx="14632305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625" y="1098550"/>
            <a:ext cx="4349893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1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1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623" y="6400801"/>
            <a:ext cx="29065619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23696" y="6400801"/>
            <a:ext cx="29065616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9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2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5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3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6495-574A-8C4A-9670-D3F2609B1E8A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A9F6-429F-F249-8625-973D1ED8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8639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1088639" rtl="0" eaLnBrk="1" latinLnBrk="0" hangingPunct="1">
        <a:spcBef>
          <a:spcPct val="20000"/>
        </a:spcBef>
        <a:buFont typeface="Arial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1088639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1088639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1088639" rtl="0" eaLnBrk="1" latinLnBrk="0" hangingPunct="1">
        <a:spcBef>
          <a:spcPct val="20000"/>
        </a:spcBef>
        <a:buFont typeface="Arial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1088639" rtl="0" eaLnBrk="1" latinLnBrk="0" hangingPunct="1">
        <a:spcBef>
          <a:spcPct val="20000"/>
        </a:spcBef>
        <a:buFont typeface="Arial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566" y="3770922"/>
            <a:ext cx="13561609" cy="7639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078" y="-39937"/>
            <a:ext cx="10864643" cy="13755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10" y="994508"/>
            <a:ext cx="3505200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566" y="-39937"/>
            <a:ext cx="13561610" cy="4162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5566" y="13149384"/>
            <a:ext cx="13561610" cy="566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51591" y="11879523"/>
            <a:ext cx="3733800" cy="83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20023" y="762008"/>
            <a:ext cx="13149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2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rade Gothic LT Std Ext"/>
                <a:cs typeface="Trade Gothic LT Std Ext"/>
              </a:rPr>
              <a:t>BIG EVENT NAME</a:t>
            </a:r>
            <a:endParaRPr lang="en-US" sz="8000" spc="2500" dirty="0">
              <a:solidFill>
                <a:schemeClr val="accent4">
                  <a:lumMod val="60000"/>
                  <a:lumOff val="40000"/>
                </a:schemeClr>
              </a:solidFill>
              <a:latin typeface="Trade Gothic LT Std Ext"/>
              <a:cs typeface="Trade Gothic LT Std Ex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64812" y="5119073"/>
            <a:ext cx="12036053" cy="526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rade Gothic LT Std Bold Ext"/>
                <a:cs typeface="Trade Gothic LT Std Bold Ext"/>
              </a:rPr>
              <a:t>Big Event Name or </a:t>
            </a:r>
            <a:r>
              <a:rPr lang="en-US" sz="5400" dirty="0" smtClean="0">
                <a:solidFill>
                  <a:schemeClr val="bg1"/>
                </a:solidFill>
                <a:latin typeface="Trade Gothic LT Std Bold Ext"/>
                <a:cs typeface="Trade Gothic LT Std Bold Ext"/>
              </a:rPr>
              <a:t>Speaker</a:t>
            </a:r>
          </a:p>
          <a:p>
            <a:pPr algn="ctr"/>
            <a:endParaRPr lang="en-US" sz="3200" dirty="0" smtClean="0">
              <a:latin typeface="Trade Gothic LT Std Bold Ext"/>
              <a:cs typeface="Trade Gothic LT Std Bold Ext"/>
            </a:endParaRPr>
          </a:p>
          <a:p>
            <a:pPr algn="ctr"/>
            <a:r>
              <a:rPr lang="en-US" sz="4800" dirty="0" smtClean="0">
                <a:solidFill>
                  <a:srgbClr val="400080"/>
                </a:solidFill>
                <a:latin typeface="Trade Gothic LT Std Bold Ext"/>
                <a:cs typeface="Trade Gothic LT Std Bold Ext"/>
              </a:rPr>
              <a:t>XX:XX p.m.</a:t>
            </a:r>
            <a:endParaRPr lang="en-US" sz="4800" dirty="0" smtClean="0">
              <a:solidFill>
                <a:srgbClr val="400080"/>
              </a:solidFill>
              <a:latin typeface="Trade Gothic LT Std Bold Ext"/>
              <a:cs typeface="Trade Gothic LT Std Bold Ext"/>
            </a:endParaRPr>
          </a:p>
          <a:p>
            <a:pPr algn="ctr"/>
            <a:r>
              <a:rPr lang="en-US" sz="4800" dirty="0" err="1" smtClean="0">
                <a:solidFill>
                  <a:srgbClr val="400080"/>
                </a:solidFill>
                <a:latin typeface="Trade Gothic LT Std Bold Ext"/>
                <a:cs typeface="Trade Gothic LT Std Bold Ext"/>
              </a:rPr>
              <a:t>XXXXday</a:t>
            </a:r>
            <a:r>
              <a:rPr lang="en-US" sz="4800" dirty="0" smtClean="0">
                <a:solidFill>
                  <a:srgbClr val="400080"/>
                </a:solidFill>
                <a:latin typeface="Trade Gothic LT Std Bold Ext"/>
                <a:cs typeface="Trade Gothic LT Std Bold Ext"/>
              </a:rPr>
              <a:t>, Month XX, 20XX</a:t>
            </a:r>
          </a:p>
          <a:p>
            <a:pPr algn="ctr">
              <a:lnSpc>
                <a:spcPts val="3460"/>
              </a:lnSpc>
            </a:pPr>
            <a:endParaRPr lang="en-US" sz="4000" dirty="0">
              <a:solidFill>
                <a:srgbClr val="400080"/>
              </a:solidFill>
              <a:latin typeface="Caecilia LT Std Roman"/>
              <a:cs typeface="Caecilia LT Std Roman"/>
            </a:endParaRPr>
          </a:p>
          <a:p>
            <a:pPr algn="ctr">
              <a:lnSpc>
                <a:spcPts val="3460"/>
              </a:lnSpc>
            </a:pPr>
            <a:r>
              <a:rPr lang="en-US" sz="3600" dirty="0" smtClean="0">
                <a:solidFill>
                  <a:srgbClr val="400080"/>
                </a:solidFill>
                <a:latin typeface="Caecilia LT Std Roman"/>
                <a:cs typeface="Caecilia LT Std Roman"/>
              </a:rPr>
              <a:t>Name </a:t>
            </a:r>
            <a:r>
              <a:rPr lang="en-US" sz="3600" dirty="0">
                <a:solidFill>
                  <a:srgbClr val="400080"/>
                </a:solidFill>
                <a:latin typeface="Caecilia LT Std Roman"/>
                <a:cs typeface="Caecilia LT Std Roman"/>
              </a:rPr>
              <a:t>of Place</a:t>
            </a:r>
          </a:p>
          <a:p>
            <a:pPr algn="ctr"/>
            <a:r>
              <a:rPr lang="en-US" sz="3600" dirty="0">
                <a:solidFill>
                  <a:srgbClr val="400080"/>
                </a:solidFill>
                <a:latin typeface="Caecilia LT Std Roman"/>
                <a:cs typeface="Caecilia LT Std Roman"/>
              </a:rPr>
              <a:t>Address of Event | City, Utah</a:t>
            </a:r>
          </a:p>
          <a:p>
            <a:pPr algn="ctr">
              <a:lnSpc>
                <a:spcPts val="3460"/>
              </a:lnSpc>
            </a:pPr>
            <a:endParaRPr lang="en-US" dirty="0" smtClean="0">
              <a:solidFill>
                <a:srgbClr val="400080"/>
              </a:solidFill>
            </a:endParaRPr>
          </a:p>
          <a:p>
            <a:endParaRPr lang="en-US" sz="2300" dirty="0">
              <a:solidFill>
                <a:srgbClr val="400080"/>
              </a:solidFill>
              <a:latin typeface="Trade Gothic LT Std"/>
              <a:cs typeface="Trade Gothic LT St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5565" y="10235099"/>
            <a:ext cx="13344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 smtClean="0">
                <a:solidFill>
                  <a:schemeClr val="bg1"/>
                </a:solidFill>
                <a:latin typeface="Trade Gothic LT Std"/>
                <a:cs typeface="Trade Gothic LT Std"/>
              </a:rPr>
              <a:t>weber.edu</a:t>
            </a:r>
            <a:r>
              <a:rPr lang="en-US" sz="4400" i="1" dirty="0" smtClean="0">
                <a:solidFill>
                  <a:schemeClr val="bg1"/>
                </a:solidFill>
                <a:latin typeface="Trade Gothic LT Std"/>
                <a:cs typeface="Trade Gothic LT Std"/>
              </a:rPr>
              <a:t>/</a:t>
            </a:r>
            <a:r>
              <a:rPr lang="en-US" sz="4400" i="1" dirty="0" err="1" smtClean="0">
                <a:solidFill>
                  <a:schemeClr val="bg1"/>
                </a:solidFill>
                <a:latin typeface="Trade Gothic LT Std"/>
                <a:cs typeface="Trade Gothic LT Std"/>
              </a:rPr>
              <a:t>eventurl</a:t>
            </a:r>
            <a:endParaRPr lang="en-US" sz="4400" i="1" dirty="0">
              <a:solidFill>
                <a:schemeClr val="bg1"/>
              </a:solidFill>
              <a:latin typeface="Trade Gothic LT Std"/>
              <a:cs typeface="Trade Gothic LT Std"/>
            </a:endParaRPr>
          </a:p>
        </p:txBody>
      </p:sp>
    </p:spTree>
    <p:extLst>
      <p:ext uri="{BB962C8B-B14F-4D97-AF65-F5344CB8AC3E}">
        <p14:creationId xmlns:p14="http://schemas.microsoft.com/office/powerpoint/2010/main" val="123398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30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WSU Marketing &amp;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J. Michaela Funtanilla</dc:creator>
  <cp:lastModifiedBy> J. Michaela Funtanilla</cp:lastModifiedBy>
  <cp:revision>6</cp:revision>
  <dcterms:created xsi:type="dcterms:W3CDTF">2016-01-21T22:39:18Z</dcterms:created>
  <dcterms:modified xsi:type="dcterms:W3CDTF">2016-01-22T20:36:10Z</dcterms:modified>
</cp:coreProperties>
</file>