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3ACA5"/>
    <a:srgbClr val="696057"/>
    <a:srgbClr val="492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4096" y="-144"/>
      </p:cViewPr>
      <p:guideLst>
        <p:guide orient="horz" pos="489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4828964"/>
            <a:ext cx="8549640" cy="33320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8808720"/>
            <a:ext cx="7040880" cy="3972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140-C183-8448-A8D0-D3607D53C23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06E2-2EB6-7B42-9027-ECCA13B5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1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140-C183-8448-A8D0-D3607D53C23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06E2-2EB6-7B42-9027-ECCA13B5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5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1410548"/>
            <a:ext cx="2488407" cy="300640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1410548"/>
            <a:ext cx="7301071" cy="300640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140-C183-8448-A8D0-D3607D53C23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06E2-2EB6-7B42-9027-ECCA13B5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8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140-C183-8448-A8D0-D3607D53C23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06E2-2EB6-7B42-9027-ECCA13B5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8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9988974"/>
            <a:ext cx="8549640" cy="308737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6588551"/>
            <a:ext cx="8549640" cy="34004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140-C183-8448-A8D0-D3607D53C23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06E2-2EB6-7B42-9027-ECCA13B5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6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8222194"/>
            <a:ext cx="4894738" cy="232524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8222194"/>
            <a:ext cx="4894739" cy="232524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140-C183-8448-A8D0-D3607D53C23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06E2-2EB6-7B42-9027-ECCA13B5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479590"/>
            <a:ext cx="4444207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4929717"/>
            <a:ext cx="4444207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3479590"/>
            <a:ext cx="4445953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4929717"/>
            <a:ext cx="4445953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140-C183-8448-A8D0-D3607D53C23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06E2-2EB6-7B42-9027-ECCA13B5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6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140-C183-8448-A8D0-D3607D53C23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06E2-2EB6-7B42-9027-ECCA13B5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140-C183-8448-A8D0-D3607D53C23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06E2-2EB6-7B42-9027-ECCA13B5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4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618913"/>
            <a:ext cx="3309144" cy="263398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618915"/>
            <a:ext cx="5622925" cy="1326705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3252895"/>
            <a:ext cx="3309144" cy="1063307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140-C183-8448-A8D0-D3607D53C23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06E2-2EB6-7B42-9027-ECCA13B5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0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10881360"/>
            <a:ext cx="6035040" cy="128460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388957"/>
            <a:ext cx="6035040" cy="932688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12165966"/>
            <a:ext cx="6035040" cy="182435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140-C183-8448-A8D0-D3607D53C23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06E2-2EB6-7B42-9027-ECCA13B5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0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627121"/>
            <a:ext cx="9052560" cy="10258849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14407728"/>
            <a:ext cx="23469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D7140-C183-8448-A8D0-D3607D53C23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14407728"/>
            <a:ext cx="31851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14407728"/>
            <a:ext cx="23469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B06E2-2EB6-7B42-9027-ECCA13B5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0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152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d-meda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1" y="233523"/>
            <a:ext cx="9601200" cy="7192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8446" y="5076207"/>
            <a:ext cx="3643167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aseline="30000" dirty="0">
                <a:solidFill>
                  <a:schemeClr val="bg1"/>
                </a:solidFill>
                <a:effectLst>
                  <a:outerShdw blurRad="50800" dist="38100" dir="2400000" algn="tl" rotWithShape="0">
                    <a:srgbClr val="000000">
                      <a:alpha val="43000"/>
                    </a:srgbClr>
                  </a:outerShdw>
                </a:effectLst>
                <a:latin typeface="Caecilia LT Std Bold"/>
                <a:cs typeface="Caecilia LT Std Bold"/>
              </a:rPr>
              <a:t>Tagline to catch reader’s </a:t>
            </a:r>
            <a:r>
              <a:rPr lang="en-US" sz="4400" baseline="30000" dirty="0" smtClean="0">
                <a:solidFill>
                  <a:schemeClr val="bg1"/>
                </a:solidFill>
                <a:effectLst>
                  <a:outerShdw blurRad="50800" dist="38100" dir="2400000" algn="tl" rotWithShape="0">
                    <a:srgbClr val="000000">
                      <a:alpha val="43000"/>
                    </a:srgbClr>
                  </a:outerShdw>
                </a:effectLst>
                <a:latin typeface="Caecilia LT Std Bold"/>
                <a:cs typeface="Caecilia LT Std Bold"/>
              </a:rPr>
              <a:t>attention</a:t>
            </a:r>
            <a:endParaRPr lang="en-US" sz="4400" baseline="30000" dirty="0">
              <a:solidFill>
                <a:schemeClr val="bg1"/>
              </a:solidFill>
              <a:effectLst>
                <a:outerShdw blurRad="50800" dist="38100" dir="2400000" algn="tl" rotWithShape="0">
                  <a:srgbClr val="000000">
                    <a:alpha val="43000"/>
                  </a:srgbClr>
                </a:outerShdw>
              </a:effectLst>
              <a:latin typeface="Caecilia LT Std Bold"/>
              <a:cs typeface="Caecilia LT Std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741" y="7488193"/>
            <a:ext cx="9601200" cy="658212"/>
          </a:xfrm>
          <a:prstGeom prst="rect">
            <a:avLst/>
          </a:prstGeom>
          <a:solidFill>
            <a:srgbClr val="492365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600" spc="1800" dirty="0" smtClean="0">
                <a:solidFill>
                  <a:schemeClr val="bg1"/>
                </a:solidFill>
                <a:latin typeface="Trade Gothic LT Std Bold Ext"/>
                <a:cs typeface="Trade Gothic LT Std Bold Ext"/>
              </a:rPr>
              <a:t>BIG EVENT NAME</a:t>
            </a:r>
            <a:endParaRPr lang="en-US" sz="3600" spc="1800" dirty="0">
              <a:solidFill>
                <a:schemeClr val="bg1"/>
              </a:solidFill>
              <a:latin typeface="Trade Gothic LT Std Bold Ext"/>
              <a:cs typeface="Trade Gothic LT Std Bold Ex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741" y="8218994"/>
            <a:ext cx="9601200" cy="4898628"/>
          </a:xfrm>
          <a:prstGeom prst="rect">
            <a:avLst/>
          </a:prstGeom>
          <a:solidFill>
            <a:srgbClr val="B3ACA5"/>
          </a:solidFill>
        </p:spPr>
        <p:txBody>
          <a:bodyPr wrap="square" lIns="914400" rIns="914400" rtlCol="0" anchor="ctr" anchorCtr="1">
            <a:noAutofit/>
          </a:bodyPr>
          <a:lstStyle/>
          <a:p>
            <a:pPr algn="ctr"/>
            <a:r>
              <a:rPr lang="en-US" sz="4400" b="1" baseline="30000" dirty="0">
                <a:solidFill>
                  <a:schemeClr val="bg1"/>
                </a:solidFill>
                <a:latin typeface="Trade Gothic LT Std Bold Ext"/>
                <a:cs typeface="Trade Gothic LT Std Bold Ext"/>
              </a:rPr>
              <a:t>Big Event Name or Speaker</a:t>
            </a:r>
          </a:p>
          <a:p>
            <a:pPr algn="ctr"/>
            <a:endParaRPr lang="en-US" sz="3600" baseline="30000" dirty="0">
              <a:latin typeface="Trade Gothic LT Std Bold Ext"/>
              <a:cs typeface="Trade Gothic LT Std Bold Ext"/>
            </a:endParaRPr>
          </a:p>
          <a:p>
            <a:pPr algn="ctr"/>
            <a:r>
              <a:rPr lang="en-US" sz="3600" baseline="30000" dirty="0" err="1">
                <a:solidFill>
                  <a:srgbClr val="492365"/>
                </a:solidFill>
                <a:latin typeface="Trade Gothic LT Std Bold Ext"/>
                <a:cs typeface="Trade Gothic LT Std Bold Ext"/>
              </a:rPr>
              <a:t>Xxxxxday</a:t>
            </a:r>
            <a:r>
              <a:rPr lang="en-US" sz="3600" baseline="30000" dirty="0">
                <a:solidFill>
                  <a:srgbClr val="492365"/>
                </a:solidFill>
                <a:latin typeface="Trade Gothic LT Std Bold Ext"/>
                <a:cs typeface="Trade Gothic LT Std Bold Ext"/>
              </a:rPr>
              <a:t>, Month XX, 20XX  |  XX:XX </a:t>
            </a:r>
            <a:r>
              <a:rPr lang="en-US" sz="3600" baseline="30000" dirty="0" err="1">
                <a:solidFill>
                  <a:srgbClr val="492365"/>
                </a:solidFill>
                <a:latin typeface="Trade Gothic LT Std Bold Ext"/>
                <a:cs typeface="Trade Gothic LT Std Bold Ext"/>
              </a:rPr>
              <a:t>p.m</a:t>
            </a:r>
            <a:endParaRPr lang="en-US" sz="3600" baseline="30000" dirty="0">
              <a:solidFill>
                <a:srgbClr val="492365"/>
              </a:solidFill>
              <a:latin typeface="Trade Gothic LT Std Bold Ext"/>
              <a:cs typeface="Trade Gothic LT Std Bold Ext"/>
            </a:endParaRPr>
          </a:p>
          <a:p>
            <a:pPr algn="ctr"/>
            <a:endParaRPr lang="en-US" sz="3600" baseline="30000" dirty="0">
              <a:latin typeface="Trade Gothic LT Std Bold Ext"/>
              <a:cs typeface="Trade Gothic LT Std Bold Ext"/>
            </a:endParaRPr>
          </a:p>
          <a:p>
            <a:pPr algn="ctr"/>
            <a:r>
              <a:rPr lang="en-US" sz="2800" baseline="30000" dirty="0">
                <a:solidFill>
                  <a:srgbClr val="492365"/>
                </a:solidFill>
                <a:latin typeface="Caecilia LT Std Roman"/>
                <a:cs typeface="Caecilia LT Std Roman"/>
              </a:rPr>
              <a:t>Name of Place</a:t>
            </a:r>
          </a:p>
          <a:p>
            <a:pPr algn="ctr"/>
            <a:r>
              <a:rPr lang="en-US" sz="2800" baseline="30000" dirty="0">
                <a:solidFill>
                  <a:srgbClr val="492365"/>
                </a:solidFill>
                <a:latin typeface="Caecilia LT Std Roman"/>
                <a:cs typeface="Caecilia LT Std Roman"/>
              </a:rPr>
              <a:t>Address of Event  |  City, Utah </a:t>
            </a:r>
          </a:p>
          <a:p>
            <a:pPr algn="ctr"/>
            <a:r>
              <a:rPr lang="en-US" sz="2800" baseline="30000" dirty="0">
                <a:solidFill>
                  <a:srgbClr val="492365"/>
                </a:solidFill>
                <a:latin typeface="Caecilia LT Std Roman"/>
                <a:cs typeface="Caecilia LT Std Roman"/>
              </a:rPr>
              <a:t>Parking available in </a:t>
            </a:r>
            <a:r>
              <a:rPr lang="en-US" sz="2800" baseline="30000" dirty="0" err="1" smtClean="0">
                <a:solidFill>
                  <a:srgbClr val="492365"/>
                </a:solidFill>
                <a:latin typeface="Caecilia LT Std Roman"/>
                <a:cs typeface="Caecilia LT Std Roman"/>
              </a:rPr>
              <a:t>xxxxxxxxxxxxx</a:t>
            </a:r>
            <a:endParaRPr lang="en-US" sz="2800" baseline="30000" dirty="0" smtClean="0">
              <a:solidFill>
                <a:srgbClr val="492365"/>
              </a:solidFill>
              <a:latin typeface="Caecilia LT Std Roman"/>
              <a:cs typeface="Caecilia LT Std Roman"/>
            </a:endParaRPr>
          </a:p>
          <a:p>
            <a:pPr algn="ctr"/>
            <a:endParaRPr lang="en-US" sz="2800" baseline="30000" dirty="0">
              <a:solidFill>
                <a:srgbClr val="492365"/>
              </a:solidFill>
              <a:latin typeface="Caecilia LT Std Roman"/>
              <a:cs typeface="Caecilia LT Std Roman"/>
            </a:endParaRPr>
          </a:p>
          <a:p>
            <a:pPr algn="ctr"/>
            <a:r>
              <a:rPr lang="en-US" sz="2600" baseline="30000" dirty="0">
                <a:solidFill>
                  <a:srgbClr val="492365"/>
                </a:solidFill>
                <a:latin typeface="Caecilia LT Std Roman"/>
                <a:cs typeface="Caecilia LT Std Roman"/>
              </a:rPr>
              <a:t>Quick description. </a:t>
            </a:r>
            <a:r>
              <a:rPr lang="en-US" sz="2600" baseline="30000" dirty="0" err="1">
                <a:solidFill>
                  <a:srgbClr val="492365"/>
                </a:solidFill>
                <a:latin typeface="Caecilia LT Std Roman"/>
                <a:cs typeface="Caecilia LT Std Roman"/>
              </a:rPr>
              <a:t>Nissimo</a:t>
            </a:r>
            <a:r>
              <a:rPr lang="en-US" sz="2600" baseline="30000" dirty="0">
                <a:solidFill>
                  <a:srgbClr val="492365"/>
                </a:solidFill>
                <a:latin typeface="Caecilia LT Std Roman"/>
                <a:cs typeface="Caecilia LT Std Roman"/>
              </a:rPr>
              <a:t> et </a:t>
            </a:r>
            <a:r>
              <a:rPr lang="en-US" sz="2600" baseline="30000" dirty="0" err="1">
                <a:solidFill>
                  <a:srgbClr val="492365"/>
                </a:solidFill>
                <a:latin typeface="Caecilia LT Std Roman"/>
                <a:cs typeface="Caecilia LT Std Roman"/>
              </a:rPr>
              <a:t>expla</a:t>
            </a:r>
            <a:r>
              <a:rPr lang="en-US" sz="2600" baseline="30000" dirty="0">
                <a:solidFill>
                  <a:srgbClr val="492365"/>
                </a:solidFill>
                <a:latin typeface="Caecilia LT Std Roman"/>
                <a:cs typeface="Caecilia LT Std Roman"/>
              </a:rPr>
              <a:t> </a:t>
            </a:r>
            <a:r>
              <a:rPr lang="en-US" sz="2600" baseline="30000" dirty="0" err="1" smtClean="0">
                <a:solidFill>
                  <a:srgbClr val="492365"/>
                </a:solidFill>
                <a:latin typeface="Caecilia LT Std Roman"/>
                <a:cs typeface="Caecilia LT Std Roman"/>
              </a:rPr>
              <a:t>secate</a:t>
            </a:r>
            <a:endParaRPr lang="en-US" sz="2600" baseline="30000" dirty="0" smtClean="0">
              <a:solidFill>
                <a:srgbClr val="492365"/>
              </a:solidFill>
              <a:latin typeface="Caecilia LT Std Roman"/>
              <a:cs typeface="Caecilia LT Std Roman"/>
            </a:endParaRPr>
          </a:p>
          <a:p>
            <a:pPr algn="ctr"/>
            <a:r>
              <a:rPr lang="en-US" sz="2600" baseline="30000" dirty="0" smtClean="0">
                <a:solidFill>
                  <a:srgbClr val="492365"/>
                </a:solidFill>
                <a:latin typeface="Caecilia LT Std Roman"/>
                <a:cs typeface="Caecilia LT Std Roman"/>
              </a:rPr>
              <a:t>lab </a:t>
            </a:r>
            <a:r>
              <a:rPr lang="en-US" sz="2600" baseline="30000" dirty="0">
                <a:solidFill>
                  <a:srgbClr val="492365"/>
                </a:solidFill>
                <a:latin typeface="Caecilia LT Std Roman"/>
                <a:cs typeface="Caecilia LT Std Roman"/>
              </a:rPr>
              <a:t>is </a:t>
            </a:r>
            <a:r>
              <a:rPr lang="en-US" sz="2600" baseline="30000" dirty="0" err="1">
                <a:solidFill>
                  <a:srgbClr val="492365"/>
                </a:solidFill>
                <a:latin typeface="Caecilia LT Std Roman"/>
                <a:cs typeface="Caecilia LT Std Roman"/>
              </a:rPr>
              <a:t>volore</a:t>
            </a:r>
            <a:r>
              <a:rPr lang="en-US" sz="2600" baseline="30000" dirty="0">
                <a:solidFill>
                  <a:srgbClr val="492365"/>
                </a:solidFill>
                <a:latin typeface="Caecilia LT Std Roman"/>
                <a:cs typeface="Caecilia LT Std Roman"/>
              </a:rPr>
              <a:t> </a:t>
            </a:r>
            <a:r>
              <a:rPr lang="en-US" sz="2600" baseline="30000" dirty="0" err="1">
                <a:solidFill>
                  <a:srgbClr val="492365"/>
                </a:solidFill>
                <a:latin typeface="Caecilia LT Std Roman"/>
                <a:cs typeface="Caecilia LT Std Roman"/>
              </a:rPr>
              <a:t>est</a:t>
            </a:r>
            <a:r>
              <a:rPr lang="en-US" sz="2600" baseline="30000" dirty="0">
                <a:solidFill>
                  <a:srgbClr val="492365"/>
                </a:solidFill>
                <a:latin typeface="Caecilia LT Std Roman"/>
                <a:cs typeface="Caecilia LT Std Roman"/>
              </a:rPr>
              <a:t> et </a:t>
            </a:r>
            <a:r>
              <a:rPr lang="en-US" sz="2600" baseline="30000" dirty="0" err="1">
                <a:solidFill>
                  <a:srgbClr val="492365"/>
                </a:solidFill>
                <a:latin typeface="Caecilia LT Std Roman"/>
                <a:cs typeface="Caecilia LT Std Roman"/>
              </a:rPr>
              <a:t>offictes</a:t>
            </a:r>
            <a:r>
              <a:rPr lang="en-US" sz="2600" baseline="30000" dirty="0">
                <a:solidFill>
                  <a:srgbClr val="492365"/>
                </a:solidFill>
                <a:latin typeface="Caecilia LT Std Roman"/>
                <a:cs typeface="Caecilia LT Std Roman"/>
              </a:rPr>
              <a:t> </a:t>
            </a:r>
            <a:r>
              <a:rPr lang="en-US" sz="2600" baseline="30000" dirty="0" err="1">
                <a:solidFill>
                  <a:srgbClr val="492365"/>
                </a:solidFill>
                <a:latin typeface="Caecilia LT Std Roman"/>
                <a:cs typeface="Caecilia LT Std Roman"/>
              </a:rPr>
              <a:t>dolupti</a:t>
            </a:r>
            <a:r>
              <a:rPr lang="en-US" sz="2600" baseline="30000" dirty="0">
                <a:solidFill>
                  <a:srgbClr val="492365"/>
                </a:solidFill>
                <a:latin typeface="Caecilia LT Std Roman"/>
                <a:cs typeface="Caecilia LT Std Roman"/>
              </a:rPr>
              <a:t> </a:t>
            </a:r>
            <a:r>
              <a:rPr lang="en-US" sz="2600" baseline="30000" dirty="0" err="1">
                <a:solidFill>
                  <a:srgbClr val="492365"/>
                </a:solidFill>
                <a:latin typeface="Caecilia LT Std Roman"/>
                <a:cs typeface="Caecilia LT Std Roman"/>
              </a:rPr>
              <a:t>atiberi</a:t>
            </a:r>
            <a:r>
              <a:rPr lang="en-US" sz="2600" baseline="30000" dirty="0">
                <a:solidFill>
                  <a:srgbClr val="492365"/>
                </a:solidFill>
                <a:latin typeface="Caecilia LT Std Roman"/>
                <a:cs typeface="Caecilia LT Std Roman"/>
              </a:rPr>
              <a:t> </a:t>
            </a:r>
            <a:r>
              <a:rPr lang="en-US" sz="2600" baseline="30000" dirty="0" err="1">
                <a:solidFill>
                  <a:srgbClr val="492365"/>
                </a:solidFill>
                <a:latin typeface="Caecilia LT Std Roman"/>
                <a:cs typeface="Caecilia LT Std Roman"/>
              </a:rPr>
              <a:t>ossimi</a:t>
            </a:r>
            <a:r>
              <a:rPr lang="en-US" sz="2600" baseline="30000" dirty="0" smtClean="0">
                <a:solidFill>
                  <a:srgbClr val="492365"/>
                </a:solidFill>
                <a:latin typeface="Caecilia LT Std Roman"/>
                <a:cs typeface="Caecilia LT Std Roman"/>
              </a:rPr>
              <a:t>,</a:t>
            </a:r>
          </a:p>
          <a:p>
            <a:pPr algn="ctr"/>
            <a:r>
              <a:rPr lang="en-US" sz="2600" baseline="30000" dirty="0" err="1" smtClean="0">
                <a:solidFill>
                  <a:srgbClr val="492365"/>
                </a:solidFill>
                <a:latin typeface="Caecilia LT Std Roman"/>
                <a:cs typeface="Caecilia LT Std Roman"/>
              </a:rPr>
              <a:t>temperum</a:t>
            </a:r>
            <a:r>
              <a:rPr lang="en-US" sz="2600" baseline="30000" dirty="0">
                <a:solidFill>
                  <a:srgbClr val="492365"/>
                </a:solidFill>
                <a:latin typeface="Caecilia LT Std Roman"/>
                <a:cs typeface="Caecilia LT Std Roman"/>
              </a:rPr>
              <a:t>. </a:t>
            </a:r>
            <a:r>
              <a:rPr lang="en-US" sz="2600" baseline="30000" dirty="0" err="1">
                <a:solidFill>
                  <a:srgbClr val="492365"/>
                </a:solidFill>
                <a:latin typeface="Caecilia LT Std Roman"/>
                <a:cs typeface="Caecilia LT Std Roman"/>
              </a:rPr>
              <a:t>Elore</a:t>
            </a:r>
            <a:r>
              <a:rPr lang="en-US" sz="2600" baseline="30000" dirty="0">
                <a:solidFill>
                  <a:srgbClr val="492365"/>
                </a:solidFill>
                <a:latin typeface="Caecilia LT Std Roman"/>
                <a:cs typeface="Caecilia LT Std Roman"/>
              </a:rPr>
              <a:t> </a:t>
            </a:r>
            <a:r>
              <a:rPr lang="en-US" sz="2600" baseline="30000" dirty="0" err="1">
                <a:solidFill>
                  <a:srgbClr val="492365"/>
                </a:solidFill>
                <a:latin typeface="Caecilia LT Std Roman"/>
                <a:cs typeface="Caecilia LT Std Roman"/>
              </a:rPr>
              <a:t>est</a:t>
            </a:r>
            <a:r>
              <a:rPr lang="en-US" sz="2600" baseline="30000" dirty="0">
                <a:solidFill>
                  <a:srgbClr val="492365"/>
                </a:solidFill>
                <a:latin typeface="Caecilia LT Std Roman"/>
                <a:cs typeface="Caecilia LT Std Roman"/>
              </a:rPr>
              <a:t> et </a:t>
            </a:r>
            <a:r>
              <a:rPr lang="en-US" sz="2600" baseline="30000" dirty="0" err="1">
                <a:solidFill>
                  <a:srgbClr val="492365"/>
                </a:solidFill>
                <a:latin typeface="Caecilia LT Std Roman"/>
                <a:cs typeface="Caecilia LT Std Roman"/>
              </a:rPr>
              <a:t>offictes</a:t>
            </a:r>
            <a:r>
              <a:rPr lang="en-US" sz="2600" baseline="30000" dirty="0">
                <a:solidFill>
                  <a:srgbClr val="492365"/>
                </a:solidFill>
                <a:latin typeface="Caecilia LT Std Roman"/>
                <a:cs typeface="Caecilia LT Std Roman"/>
              </a:rPr>
              <a:t> </a:t>
            </a:r>
            <a:r>
              <a:rPr lang="en-US" sz="2600" baseline="30000" dirty="0" err="1">
                <a:solidFill>
                  <a:srgbClr val="492365"/>
                </a:solidFill>
                <a:latin typeface="Caecilia LT Std Roman"/>
                <a:cs typeface="Caecilia LT Std Roman"/>
              </a:rPr>
              <a:t>dolupti</a:t>
            </a:r>
            <a:r>
              <a:rPr lang="en-US" sz="2600" baseline="30000" dirty="0" smtClean="0">
                <a:solidFill>
                  <a:srgbClr val="492365"/>
                </a:solidFill>
                <a:latin typeface="Caecilia LT Std Roman"/>
                <a:cs typeface="Caecilia LT Std Roman"/>
              </a:rPr>
              <a:t>.</a:t>
            </a:r>
            <a:endParaRPr lang="en-US" sz="2600" baseline="30000" dirty="0">
              <a:solidFill>
                <a:srgbClr val="492365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741" y="14538002"/>
            <a:ext cx="9601200" cy="770682"/>
          </a:xfrm>
          <a:prstGeom prst="rect">
            <a:avLst/>
          </a:prstGeom>
          <a:solidFill>
            <a:srgbClr val="B3ACA5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rade Gothic LT Std Bold Ext"/>
                <a:cs typeface="Trade Gothic LT Std Bold Ext"/>
              </a:rPr>
              <a:t>weber.edu</a:t>
            </a:r>
            <a:r>
              <a:rPr lang="en-US" sz="2800" dirty="0" smtClean="0">
                <a:solidFill>
                  <a:schemeClr val="bg1"/>
                </a:solidFill>
                <a:latin typeface="Trade Gothic LT Std Bold Ext"/>
                <a:cs typeface="Trade Gothic LT Std Bold Ext"/>
              </a:rPr>
              <a:t>/</a:t>
            </a:r>
            <a:r>
              <a:rPr lang="en-US" sz="2800" dirty="0" err="1" smtClean="0">
                <a:solidFill>
                  <a:schemeClr val="bg1"/>
                </a:solidFill>
                <a:latin typeface="Trade Gothic LT Std Bold Ext"/>
                <a:cs typeface="Trade Gothic LT Std Bold Ext"/>
              </a:rPr>
              <a:t>eventurl</a:t>
            </a:r>
            <a:endParaRPr lang="en-US" sz="2800" dirty="0">
              <a:solidFill>
                <a:schemeClr val="bg1"/>
              </a:solidFill>
              <a:latin typeface="Trade Gothic LT Std Bold Ext"/>
              <a:cs typeface="Trade Gothic LT Std Bold Ext"/>
            </a:endParaRPr>
          </a:p>
        </p:txBody>
      </p:sp>
      <p:pic>
        <p:nvPicPr>
          <p:cNvPr id="11" name="Picture 10" descr="wsu_horiz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66" y="13434641"/>
            <a:ext cx="3377868" cy="761108"/>
          </a:xfrm>
          <a:prstGeom prst="rect">
            <a:avLst/>
          </a:prstGeom>
        </p:spPr>
      </p:pic>
      <p:sp>
        <p:nvSpPr>
          <p:cNvPr id="12" name="Text Box 8"/>
          <p:cNvSpPr txBox="1"/>
          <p:nvPr/>
        </p:nvSpPr>
        <p:spPr>
          <a:xfrm>
            <a:off x="-1981200" y="1066799"/>
            <a:ext cx="3352800" cy="5004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effectLst/>
                <a:latin typeface="Caecilia Bold"/>
                <a:ea typeface="ＭＳ 明朝"/>
                <a:cs typeface="Times New Roman"/>
              </a:rPr>
              <a:t>Template Instructions</a:t>
            </a:r>
            <a:endParaRPr lang="en-US" sz="1800" dirty="0">
              <a:effectLst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ecilia Roman"/>
                <a:ea typeface="ＭＳ 明朝"/>
                <a:cs typeface="Times New Roman"/>
              </a:rPr>
              <a:t> </a:t>
            </a:r>
            <a:endParaRPr lang="en-US" sz="1800" dirty="0">
              <a:effectLst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ecilia Roman"/>
                <a:ea typeface="ＭＳ 明朝"/>
                <a:cs typeface="Times New Roman"/>
              </a:rPr>
              <a:t>Replace generic text with your own. </a:t>
            </a:r>
            <a:r>
              <a:rPr lang="en-US" sz="1200" dirty="0" smtClean="0">
                <a:effectLst/>
                <a:latin typeface="Caecilia Roman"/>
                <a:ea typeface="ＭＳ 明朝"/>
                <a:cs typeface="Times New Roman"/>
              </a:rPr>
              <a:t>Please install </a:t>
            </a:r>
            <a:r>
              <a:rPr lang="en-US" sz="1200" dirty="0" err="1">
                <a:effectLst/>
                <a:latin typeface="Caecilia Roman"/>
                <a:ea typeface="ＭＳ 明朝"/>
                <a:cs typeface="Times New Roman"/>
              </a:rPr>
              <a:t>Caecilia</a:t>
            </a:r>
            <a:r>
              <a:rPr lang="en-US" sz="1200" dirty="0">
                <a:effectLst/>
                <a:latin typeface="Caecilia Roman"/>
                <a:ea typeface="ＭＳ 明朝"/>
                <a:cs typeface="Times New Roman"/>
              </a:rPr>
              <a:t> and Trade Gothic </a:t>
            </a:r>
            <a:r>
              <a:rPr lang="en-US" sz="1200" dirty="0" smtClean="0">
                <a:effectLst/>
                <a:latin typeface="Caecilia Roman"/>
                <a:ea typeface="ＭＳ 明朝"/>
                <a:cs typeface="Times New Roman"/>
              </a:rPr>
              <a:t>fonts: </a:t>
            </a:r>
            <a:r>
              <a:rPr lang="en-US" sz="1200" dirty="0" err="1">
                <a:effectLst/>
                <a:latin typeface="Caecilia Roman"/>
                <a:ea typeface="ＭＳ 明朝"/>
                <a:cs typeface="Times New Roman"/>
              </a:rPr>
              <a:t>weber.edu</a:t>
            </a:r>
            <a:r>
              <a:rPr lang="en-US" sz="1200" dirty="0">
                <a:effectLst/>
                <a:latin typeface="Caecilia Roman"/>
                <a:ea typeface="ＭＳ 明朝"/>
                <a:cs typeface="Times New Roman"/>
              </a:rPr>
              <a:t>/brand/</a:t>
            </a:r>
            <a:r>
              <a:rPr lang="en-US" sz="1200" dirty="0" err="1" smtClean="0">
                <a:effectLst/>
                <a:latin typeface="Caecilia Roman"/>
                <a:ea typeface="ＭＳ 明朝"/>
                <a:cs typeface="Times New Roman"/>
              </a:rPr>
              <a:t>printfonts.html</a:t>
            </a:r>
            <a:endParaRPr lang="en-US" sz="1800" dirty="0">
              <a:effectLst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ecilia Roman"/>
                <a:ea typeface="ＭＳ 明朝"/>
                <a:cs typeface="Times New Roman"/>
              </a:rPr>
              <a:t> </a:t>
            </a:r>
            <a:endParaRPr lang="en-US" sz="1800" dirty="0">
              <a:effectLst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ecilia Roman"/>
                <a:ea typeface="ＭＳ 明朝"/>
                <a:cs typeface="Times New Roman"/>
              </a:rPr>
              <a:t>Replace photos by right-clicking and selecting "change picture."</a:t>
            </a:r>
            <a:endParaRPr lang="en-US" sz="1800" dirty="0">
              <a:effectLst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ecilia Roman"/>
                <a:ea typeface="ＭＳ 明朝"/>
                <a:cs typeface="Times New Roman"/>
              </a:rPr>
              <a:t> </a:t>
            </a:r>
            <a:endParaRPr lang="en-US" sz="1800" dirty="0">
              <a:effectLst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ecilia Roman"/>
                <a:ea typeface="ＭＳ 明朝"/>
                <a:cs typeface="Times New Roman"/>
              </a:rPr>
              <a:t>Use the WSU </a:t>
            </a:r>
            <a:r>
              <a:rPr lang="en-US" sz="1200" dirty="0" smtClean="0">
                <a:effectLst/>
                <a:latin typeface="Caecilia Roman"/>
                <a:ea typeface="ＭＳ 明朝"/>
                <a:cs typeface="Times New Roman"/>
              </a:rPr>
              <a:t>logo as is, </a:t>
            </a:r>
            <a:r>
              <a:rPr lang="en-US" sz="1200" dirty="0">
                <a:effectLst/>
                <a:latin typeface="Caecilia Roman"/>
                <a:ea typeface="ＭＳ 明朝"/>
                <a:cs typeface="Times New Roman"/>
              </a:rPr>
              <a:t>or replace with your college/division: </a:t>
            </a:r>
            <a:r>
              <a:rPr lang="en-US" sz="1200" dirty="0" err="1">
                <a:effectLst/>
                <a:latin typeface="Caecilia Roman"/>
                <a:ea typeface="ＭＳ 明朝"/>
                <a:cs typeface="Times New Roman"/>
              </a:rPr>
              <a:t>weber.edu</a:t>
            </a:r>
            <a:r>
              <a:rPr lang="en-US" sz="1200" dirty="0">
                <a:effectLst/>
                <a:latin typeface="Caecilia Roman"/>
                <a:ea typeface="ＭＳ 明朝"/>
                <a:cs typeface="Times New Roman"/>
              </a:rPr>
              <a:t>/brand/</a:t>
            </a:r>
            <a:r>
              <a:rPr lang="en-US" sz="1200" dirty="0" err="1" smtClean="0">
                <a:effectLst/>
                <a:latin typeface="Caecilia Roman"/>
                <a:ea typeface="ＭＳ 明朝"/>
                <a:cs typeface="Times New Roman"/>
              </a:rPr>
              <a:t>logos.html</a:t>
            </a:r>
            <a:r>
              <a:rPr lang="en-US" sz="1200" dirty="0" smtClean="0">
                <a:effectLst/>
                <a:latin typeface="Caecilia Roman"/>
                <a:ea typeface="ＭＳ 明朝"/>
                <a:cs typeface="Times New Roman"/>
              </a:rPr>
              <a:t>. If more than 1 WSU group is sponsoring the event, use the main WSU logo, and list the sponsors in text.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Caecilia Roman"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Caecilia Roman"/>
                <a:ea typeface="ＭＳ 明朝"/>
                <a:cs typeface="Times New Roman"/>
              </a:rPr>
              <a:t>This template is for a 11x17 poster. Save as a </a:t>
            </a:r>
            <a:r>
              <a:rPr lang="en-US" sz="1200" dirty="0" err="1" smtClean="0">
                <a:effectLst/>
                <a:latin typeface="Caecilia Roman"/>
                <a:ea typeface="ＭＳ 明朝"/>
                <a:cs typeface="Times New Roman"/>
              </a:rPr>
              <a:t>pdf</a:t>
            </a:r>
            <a:r>
              <a:rPr lang="en-US" sz="1200" dirty="0" smtClean="0">
                <a:effectLst/>
                <a:latin typeface="Caecilia Roman"/>
                <a:ea typeface="ＭＳ 明朝"/>
                <a:cs typeface="Times New Roman"/>
              </a:rPr>
              <a:t> before printing.</a:t>
            </a:r>
            <a:endParaRPr lang="en-US" sz="1800" dirty="0">
              <a:effectLst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ecilia Roman"/>
                <a:ea typeface="ＭＳ 明朝"/>
                <a:cs typeface="Times New Roman"/>
              </a:rPr>
              <a:t> </a:t>
            </a:r>
            <a:endParaRPr lang="en-US" sz="1800" dirty="0">
              <a:effectLst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rade Gothic LT Std Bold Ext"/>
                <a:ea typeface="ＭＳ 明朝"/>
                <a:cs typeface="Times New Roman"/>
              </a:rPr>
              <a:t>Delete this box before printing!</a:t>
            </a:r>
            <a:endParaRPr lang="en-US" sz="1800" dirty="0">
              <a:effectLst/>
              <a:ea typeface="ＭＳ 明朝"/>
              <a:cs typeface="Times New Roman"/>
            </a:endParaRPr>
          </a:p>
        </p:txBody>
      </p:sp>
      <p:pic>
        <p:nvPicPr>
          <p:cNvPr id="2" name="Picture 1" descr="speak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10762798"/>
            <a:ext cx="1608667" cy="21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66</Words>
  <Application>Microsoft Macintosh PowerPoint</Application>
  <PresentationFormat>Custom</PresentationFormat>
  <Paragraphs>25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Weber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Service Desk Enterprise Business Computing</dc:creator>
  <cp:lastModifiedBy>Service Desk Enterprise Business Computing</cp:lastModifiedBy>
  <cp:revision>10</cp:revision>
  <dcterms:created xsi:type="dcterms:W3CDTF">2015-03-25T12:38:08Z</dcterms:created>
  <dcterms:modified xsi:type="dcterms:W3CDTF">2015-03-25T15:29:36Z</dcterms:modified>
</cp:coreProperties>
</file>